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61" r:id="rId5"/>
    <p:sldId id="331" r:id="rId6"/>
    <p:sldId id="332" r:id="rId7"/>
    <p:sldId id="337" r:id="rId8"/>
    <p:sldId id="314" r:id="rId9"/>
    <p:sldId id="328" r:id="rId10"/>
    <p:sldId id="327" r:id="rId11"/>
    <p:sldId id="335" r:id="rId12"/>
    <p:sldId id="317" r:id="rId13"/>
    <p:sldId id="316" r:id="rId14"/>
    <p:sldId id="334" r:id="rId15"/>
    <p:sldId id="330" r:id="rId16"/>
    <p:sldId id="320" r:id="rId17"/>
    <p:sldId id="322" r:id="rId18"/>
    <p:sldId id="329" r:id="rId19"/>
    <p:sldId id="309" r:id="rId20"/>
    <p:sldId id="333" r:id="rId21"/>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ya Desai" initials="PD" lastIdx="16" clrIdx="0">
    <p:extLst/>
  </p:cmAuthor>
  <p:cmAuthor id="2" name="Shari Mason" initials="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9634C-5B1E-43F3-9B97-66BD8C7CBD7A}" v="30" dt="2020-04-20T16:42:23.268"/>
    <p1510:client id="{E58BD3F8-6A60-9B16-3416-AC1C68B6B8D9}" v="2" dt="2020-04-20T19:35:22.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09" autoAdjust="0"/>
  </p:normalViewPr>
  <p:slideViewPr>
    <p:cSldViewPr snapToGrid="0">
      <p:cViewPr varScale="1">
        <p:scale>
          <a:sx n="68" d="100"/>
          <a:sy n="68" d="100"/>
        </p:scale>
        <p:origin x="-226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6/11/relationships/changesInfo" Target="changesInfos/changesInfo1.xml"/><Relationship Id="rId31"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na Gould" userId="S::agould@smiletrain.org::bc524d63-c2d1-4c5f-b038-a64c9bff5b3d" providerId="AD" clId="Web-{E58BD3F8-6A60-9B16-3416-AC1C68B6B8D9}"/>
    <pc:docChg chg="modSld">
      <pc:chgData name="Ariana Gould" userId="S::agould@smiletrain.org::bc524d63-c2d1-4c5f-b038-a64c9bff5b3d" providerId="AD" clId="Web-{E58BD3F8-6A60-9B16-3416-AC1C68B6B8D9}" dt="2020-04-20T19:35:36.630" v="65"/>
      <pc:docMkLst>
        <pc:docMk/>
      </pc:docMkLst>
      <pc:sldChg chg="modNotes">
        <pc:chgData name="Ariana Gould" userId="S::agould@smiletrain.org::bc524d63-c2d1-4c5f-b038-a64c9bff5b3d" providerId="AD" clId="Web-{E58BD3F8-6A60-9B16-3416-AC1C68B6B8D9}" dt="2020-04-20T19:35:36.630" v="65"/>
        <pc:sldMkLst>
          <pc:docMk/>
          <pc:sldMk cId="411940087" sldId="329"/>
        </pc:sldMkLst>
      </pc:sldChg>
      <pc:sldChg chg="modNotes">
        <pc:chgData name="Ariana Gould" userId="S::agould@smiletrain.org::bc524d63-c2d1-4c5f-b038-a64c9bff5b3d" providerId="AD" clId="Web-{E58BD3F8-6A60-9B16-3416-AC1C68B6B8D9}" dt="2020-04-20T19:35:17.770" v="64"/>
        <pc:sldMkLst>
          <pc:docMk/>
          <pc:sldMk cId="327312271" sldId="334"/>
        </pc:sldMkLst>
      </pc:sldChg>
    </pc:docChg>
  </pc:docChgLst>
  <pc:docChgLst>
    <pc:chgData name="Ariana Gould" userId="bc524d63-c2d1-4c5f-b038-a64c9bff5b3d" providerId="ADAL" clId="{BB5342A5-CA4A-4C58-9EF9-0E58F1BDE08F}"/>
    <pc:docChg chg="custSel delSld modSld sldOrd">
      <pc:chgData name="Ariana Gould" userId="bc524d63-c2d1-4c5f-b038-a64c9bff5b3d" providerId="ADAL" clId="{BB5342A5-CA4A-4C58-9EF9-0E58F1BDE08F}" dt="2020-04-20T16:42:23.267" v="208" actId="20577"/>
      <pc:docMkLst>
        <pc:docMk/>
      </pc:docMkLst>
      <pc:sldChg chg="modSp">
        <pc:chgData name="Ariana Gould" userId="bc524d63-c2d1-4c5f-b038-a64c9bff5b3d" providerId="ADAL" clId="{BB5342A5-CA4A-4C58-9EF9-0E58F1BDE08F}" dt="2020-04-20T16:42:23.267" v="208" actId="20577"/>
        <pc:sldMkLst>
          <pc:docMk/>
          <pc:sldMk cId="1956064809" sldId="316"/>
        </pc:sldMkLst>
        <pc:graphicFrameChg chg="mod">
          <ac:chgData name="Ariana Gould" userId="bc524d63-c2d1-4c5f-b038-a64c9bff5b3d" providerId="ADAL" clId="{BB5342A5-CA4A-4C58-9EF9-0E58F1BDE08F}" dt="2020-04-20T16:42:23.267" v="208" actId="20577"/>
          <ac:graphicFrameMkLst>
            <pc:docMk/>
            <pc:sldMk cId="1956064809" sldId="316"/>
            <ac:graphicFrameMk id="6" creationId="{334C5F72-59E5-4C39-8665-E32E56E3149B}"/>
          </ac:graphicFrameMkLst>
        </pc:graphicFrameChg>
      </pc:sldChg>
      <pc:sldChg chg="del">
        <pc:chgData name="Ariana Gould" userId="bc524d63-c2d1-4c5f-b038-a64c9bff5b3d" providerId="ADAL" clId="{BB5342A5-CA4A-4C58-9EF9-0E58F1BDE08F}" dt="2020-04-20T15:28:26.069" v="16" actId="47"/>
        <pc:sldMkLst>
          <pc:docMk/>
          <pc:sldMk cId="2577332549" sldId="318"/>
        </pc:sldMkLst>
      </pc:sldChg>
      <pc:sldChg chg="ord">
        <pc:chgData name="Ariana Gould" userId="bc524d63-c2d1-4c5f-b038-a64c9bff5b3d" providerId="ADAL" clId="{BB5342A5-CA4A-4C58-9EF9-0E58F1BDE08F}" dt="2020-04-20T15:41:16.205" v="189"/>
        <pc:sldMkLst>
          <pc:docMk/>
          <pc:sldMk cId="4018571717" sldId="322"/>
        </pc:sldMkLst>
      </pc:sldChg>
      <pc:sldChg chg="addSp delSp modSp modNotesTx">
        <pc:chgData name="Ariana Gould" userId="bc524d63-c2d1-4c5f-b038-a64c9bff5b3d" providerId="ADAL" clId="{BB5342A5-CA4A-4C58-9EF9-0E58F1BDE08F}" dt="2020-04-20T15:34:03.142" v="110" actId="27614"/>
        <pc:sldMkLst>
          <pc:docMk/>
          <pc:sldMk cId="411940087" sldId="329"/>
        </pc:sldMkLst>
        <pc:spChg chg="del mod">
          <ac:chgData name="Ariana Gould" userId="bc524d63-c2d1-4c5f-b038-a64c9bff5b3d" providerId="ADAL" clId="{BB5342A5-CA4A-4C58-9EF9-0E58F1BDE08F}" dt="2020-04-20T15:34:01.153" v="109" actId="931"/>
          <ac:spMkLst>
            <pc:docMk/>
            <pc:sldMk cId="411940087" sldId="329"/>
            <ac:spMk id="3" creationId="{F565B252-AFC5-46B8-94CE-E4970DC146E1}"/>
          </ac:spMkLst>
        </pc:spChg>
        <pc:picChg chg="add mod">
          <ac:chgData name="Ariana Gould" userId="bc524d63-c2d1-4c5f-b038-a64c9bff5b3d" providerId="ADAL" clId="{BB5342A5-CA4A-4C58-9EF9-0E58F1BDE08F}" dt="2020-04-20T15:34:03.142" v="110" actId="27614"/>
          <ac:picMkLst>
            <pc:docMk/>
            <pc:sldMk cId="411940087" sldId="329"/>
            <ac:picMk id="6" creationId="{BCE1B8A3-1A08-4AA6-9203-AC909BB0A9F8}"/>
          </ac:picMkLst>
        </pc:picChg>
      </pc:sldChg>
      <pc:sldChg chg="addSp modSp">
        <pc:chgData name="Ariana Gould" userId="bc524d63-c2d1-4c5f-b038-a64c9bff5b3d" providerId="ADAL" clId="{BB5342A5-CA4A-4C58-9EF9-0E58F1BDE08F}" dt="2020-04-20T15:40:33.237" v="161" actId="1076"/>
        <pc:sldMkLst>
          <pc:docMk/>
          <pc:sldMk cId="106653082" sldId="330"/>
        </pc:sldMkLst>
        <pc:picChg chg="add mod modCrop">
          <ac:chgData name="Ariana Gould" userId="bc524d63-c2d1-4c5f-b038-a64c9bff5b3d" providerId="ADAL" clId="{BB5342A5-CA4A-4C58-9EF9-0E58F1BDE08F}" dt="2020-04-20T15:40:33.237" v="161" actId="1076"/>
          <ac:picMkLst>
            <pc:docMk/>
            <pc:sldMk cId="106653082" sldId="330"/>
            <ac:picMk id="5" creationId="{60B339A6-3A12-42C6-8642-2A05D8C8A32C}"/>
          </ac:picMkLst>
        </pc:picChg>
        <pc:picChg chg="add mod">
          <ac:chgData name="Ariana Gould" userId="bc524d63-c2d1-4c5f-b038-a64c9bff5b3d" providerId="ADAL" clId="{BB5342A5-CA4A-4C58-9EF9-0E58F1BDE08F}" dt="2020-04-20T15:40:33.237" v="161" actId="1076"/>
          <ac:picMkLst>
            <pc:docMk/>
            <pc:sldMk cId="106653082" sldId="330"/>
            <ac:picMk id="7" creationId="{4FF8E024-9887-4E8C-9AB6-D1DBAF40687F}"/>
          </ac:picMkLst>
        </pc:picChg>
        <pc:picChg chg="mod">
          <ac:chgData name="Ariana Gould" userId="bc524d63-c2d1-4c5f-b038-a64c9bff5b3d" providerId="ADAL" clId="{BB5342A5-CA4A-4C58-9EF9-0E58F1BDE08F}" dt="2020-04-20T15:40:33.237" v="161" actId="1076"/>
          <ac:picMkLst>
            <pc:docMk/>
            <pc:sldMk cId="106653082" sldId="330"/>
            <ac:picMk id="8" creationId="{DBCA96B7-493D-4DB6-A648-7C26D4136C6E}"/>
          </ac:picMkLst>
        </pc:picChg>
      </pc:sldChg>
      <pc:sldChg chg="modNotesTx">
        <pc:chgData name="Ariana Gould" userId="bc524d63-c2d1-4c5f-b038-a64c9bff5b3d" providerId="ADAL" clId="{BB5342A5-CA4A-4C58-9EF9-0E58F1BDE08F}" dt="2020-04-20T15:26:36.414" v="0" actId="20577"/>
        <pc:sldMkLst>
          <pc:docMk/>
          <pc:sldMk cId="2888735682" sldId="331"/>
        </pc:sldMkLst>
      </pc:sldChg>
      <pc:sldChg chg="modSp modNotes">
        <pc:chgData name="Ariana Gould" userId="bc524d63-c2d1-4c5f-b038-a64c9bff5b3d" providerId="ADAL" clId="{BB5342A5-CA4A-4C58-9EF9-0E58F1BDE08F}" dt="2020-04-20T15:27:01.966" v="8" actId="20577"/>
        <pc:sldMkLst>
          <pc:docMk/>
          <pc:sldMk cId="3685208605" sldId="332"/>
        </pc:sldMkLst>
        <pc:spChg chg="mod">
          <ac:chgData name="Ariana Gould" userId="bc524d63-c2d1-4c5f-b038-a64c9bff5b3d" providerId="ADAL" clId="{BB5342A5-CA4A-4C58-9EF9-0E58F1BDE08F}" dt="2020-04-20T15:27:01.966" v="8" actId="20577"/>
          <ac:spMkLst>
            <pc:docMk/>
            <pc:sldMk cId="3685208605" sldId="332"/>
            <ac:spMk id="17" creationId="{A18C53B9-0FE5-4F43-9FC9-46A52968AF5E}"/>
          </ac:spMkLst>
        </pc:spChg>
      </pc:sldChg>
      <pc:sldChg chg="modSp">
        <pc:chgData name="Ariana Gould" userId="bc524d63-c2d1-4c5f-b038-a64c9bff5b3d" providerId="ADAL" clId="{BB5342A5-CA4A-4C58-9EF9-0E58F1BDE08F}" dt="2020-04-20T15:41:09.980" v="187" actId="27636"/>
        <pc:sldMkLst>
          <pc:docMk/>
          <pc:sldMk cId="67012872" sldId="333"/>
        </pc:sldMkLst>
        <pc:spChg chg="mod">
          <ac:chgData name="Ariana Gould" userId="bc524d63-c2d1-4c5f-b038-a64c9bff5b3d" providerId="ADAL" clId="{BB5342A5-CA4A-4C58-9EF9-0E58F1BDE08F}" dt="2020-04-20T15:41:09.980" v="187" actId="27636"/>
          <ac:spMkLst>
            <pc:docMk/>
            <pc:sldMk cId="67012872" sldId="333"/>
            <ac:spMk id="3" creationId="{7CB29C7A-1592-4884-8D85-998F2B592EF3}"/>
          </ac:spMkLst>
        </pc:spChg>
      </pc:sldChg>
      <pc:sldChg chg="addSp delSp modSp delAnim modNotesTx">
        <pc:chgData name="Ariana Gould" userId="bc524d63-c2d1-4c5f-b038-a64c9bff5b3d" providerId="ADAL" clId="{BB5342A5-CA4A-4C58-9EF9-0E58F1BDE08F}" dt="2020-04-20T15:28:48.665" v="106" actId="20577"/>
        <pc:sldMkLst>
          <pc:docMk/>
          <pc:sldMk cId="327312271" sldId="334"/>
        </pc:sldMkLst>
        <pc:spChg chg="add del mod">
          <ac:chgData name="Ariana Gould" userId="bc524d63-c2d1-4c5f-b038-a64c9bff5b3d" providerId="ADAL" clId="{BB5342A5-CA4A-4C58-9EF9-0E58F1BDE08F}" dt="2020-04-20T15:28:07.369" v="13" actId="931"/>
          <ac:spMkLst>
            <pc:docMk/>
            <pc:sldMk cId="327312271" sldId="334"/>
            <ac:spMk id="7" creationId="{9A53F466-D911-4AEE-A5F8-A9CBD5341CEB}"/>
          </ac:spMkLst>
        </pc:spChg>
        <pc:picChg chg="del">
          <ac:chgData name="Ariana Gould" userId="bc524d63-c2d1-4c5f-b038-a64c9bff5b3d" providerId="ADAL" clId="{BB5342A5-CA4A-4C58-9EF9-0E58F1BDE08F}" dt="2020-04-20T15:27:58.545" v="12" actId="478"/>
          <ac:picMkLst>
            <pc:docMk/>
            <pc:sldMk cId="327312271" sldId="334"/>
            <ac:picMk id="5" creationId="{BB9D9401-D2DD-44FE-9AF9-DB481F76FB5C}"/>
          </ac:picMkLst>
        </pc:picChg>
        <pc:picChg chg="add mod">
          <ac:chgData name="Ariana Gould" userId="bc524d63-c2d1-4c5f-b038-a64c9bff5b3d" providerId="ADAL" clId="{BB5342A5-CA4A-4C58-9EF9-0E58F1BDE08F}" dt="2020-04-20T15:28:08.673" v="15" actId="962"/>
          <ac:picMkLst>
            <pc:docMk/>
            <pc:sldMk cId="327312271" sldId="334"/>
            <ac:picMk id="9" creationId="{1C69B623-B44C-4009-9997-21C85607BFE7}"/>
          </ac:picMkLst>
        </pc:picChg>
      </pc:sldChg>
      <pc:sldChg chg="modNotesTx">
        <pc:chgData name="Ariana Gould" userId="bc524d63-c2d1-4c5f-b038-a64c9bff5b3d" providerId="ADAL" clId="{BB5342A5-CA4A-4C58-9EF9-0E58F1BDE08F}" dt="2020-04-20T15:27:24.500" v="11" actId="20577"/>
        <pc:sldMkLst>
          <pc:docMk/>
          <pc:sldMk cId="2946913294" sldId="33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image" Target="../media/image24.jpeg"/><Relationship Id="rId2"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svg"/><Relationship Id="rId5" Type="http://schemas.openxmlformats.org/officeDocument/2006/relationships/image" Target="../media/image32.png"/><Relationship Id="rId6" Type="http://schemas.openxmlformats.org/officeDocument/2006/relationships/image" Target="../media/image34.svg"/><Relationship Id="rId1" Type="http://schemas.openxmlformats.org/officeDocument/2006/relationships/image" Target="../media/image30.png"/><Relationship Id="rId2"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image" Target="../media/image24.jpeg"/><Relationship Id="rId2"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svg"/><Relationship Id="rId5" Type="http://schemas.openxmlformats.org/officeDocument/2006/relationships/image" Target="../media/image32.png"/><Relationship Id="rId6" Type="http://schemas.openxmlformats.org/officeDocument/2006/relationships/image" Target="../media/image34.svg"/><Relationship Id="rId1" Type="http://schemas.openxmlformats.org/officeDocument/2006/relationships/image" Target="../media/image30.png"/><Relationship Id="rId2"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29681-45AE-4064-A3D3-BE8E211A6290}" type="doc">
      <dgm:prSet loTypeId="urn:microsoft.com/office/officeart/2005/8/layout/hList7" loCatId="process" qsTypeId="urn:microsoft.com/office/officeart/2005/8/quickstyle/simple1" qsCatId="simple" csTypeId="urn:microsoft.com/office/officeart/2005/8/colors/accent1_2" csCatId="accent1" phldr="1"/>
      <dgm:spPr/>
    </dgm:pt>
    <dgm:pt modelId="{61A998F6-DA5D-452F-8943-31AE93BCE27A}">
      <dgm:prSet phldrT="[Text]" custT="1"/>
      <dgm:spPr/>
      <dgm:t>
        <a:bodyPr/>
        <a:lstStyle/>
        <a:p>
          <a:pPr algn="ctr"/>
          <a:r>
            <a:rPr lang="en-US" sz="1400" dirty="0">
              <a:latin typeface="+mj-lt"/>
            </a:rPr>
            <a:t>Donors Fundraisers Students Advocates</a:t>
          </a:r>
        </a:p>
      </dgm:t>
    </dgm:pt>
    <dgm:pt modelId="{55B053F6-B18D-4A1C-BC82-2DB19198403B}" type="parTrans" cxnId="{5ED08CC9-B8D8-4AA4-B4AC-6EC8187EE54F}">
      <dgm:prSet/>
      <dgm:spPr/>
      <dgm:t>
        <a:bodyPr/>
        <a:lstStyle/>
        <a:p>
          <a:endParaRPr lang="en-US"/>
        </a:p>
      </dgm:t>
    </dgm:pt>
    <dgm:pt modelId="{FCFC83F0-3D9A-4934-AE3C-4E2D4E3DB492}" type="sibTrans" cxnId="{5ED08CC9-B8D8-4AA4-B4AC-6EC8187EE54F}">
      <dgm:prSet/>
      <dgm:spPr/>
      <dgm:t>
        <a:bodyPr/>
        <a:lstStyle/>
        <a:p>
          <a:endParaRPr lang="en-US"/>
        </a:p>
      </dgm:t>
    </dgm:pt>
    <dgm:pt modelId="{C8F42A6A-3D9E-424E-A718-B9C687AE9ADE}">
      <dgm:prSet phldrT="[Text]" custT="1"/>
      <dgm:spPr/>
      <dgm:t>
        <a:bodyPr/>
        <a:lstStyle/>
        <a:p>
          <a:r>
            <a:rPr lang="en-US" sz="1400" dirty="0">
              <a:latin typeface="+mj-lt"/>
            </a:rPr>
            <a:t>Headquarters Staff</a:t>
          </a:r>
        </a:p>
      </dgm:t>
    </dgm:pt>
    <dgm:pt modelId="{33D850B7-72AE-4884-ACEE-C19383FEA837}" type="parTrans" cxnId="{E98CBCC4-39DB-45D6-B13F-10998E5278CB}">
      <dgm:prSet/>
      <dgm:spPr/>
      <dgm:t>
        <a:bodyPr/>
        <a:lstStyle/>
        <a:p>
          <a:endParaRPr lang="en-US"/>
        </a:p>
      </dgm:t>
    </dgm:pt>
    <dgm:pt modelId="{6B294E8B-2C82-424D-8469-7B17241F04FC}" type="sibTrans" cxnId="{E98CBCC4-39DB-45D6-B13F-10998E5278CB}">
      <dgm:prSet/>
      <dgm:spPr/>
      <dgm:t>
        <a:bodyPr/>
        <a:lstStyle/>
        <a:p>
          <a:endParaRPr lang="en-US"/>
        </a:p>
      </dgm:t>
    </dgm:pt>
    <dgm:pt modelId="{217A2A8D-7130-48FC-B081-172C4D2F3729}">
      <dgm:prSet phldrT="[Text]" custT="1"/>
      <dgm:spPr/>
      <dgm:t>
        <a:bodyPr/>
        <a:lstStyle/>
        <a:p>
          <a:pPr algn="ctr"/>
          <a:r>
            <a:rPr lang="en-US" sz="1400" dirty="0">
              <a:latin typeface="+mj-lt"/>
            </a:rPr>
            <a:t>International Staff</a:t>
          </a:r>
        </a:p>
      </dgm:t>
    </dgm:pt>
    <dgm:pt modelId="{5775F52D-2436-4E4B-80FC-94D742BFFDCC}" type="parTrans" cxnId="{C5E47F73-3B6E-4966-ABD7-DD767D940D48}">
      <dgm:prSet/>
      <dgm:spPr/>
      <dgm:t>
        <a:bodyPr/>
        <a:lstStyle/>
        <a:p>
          <a:endParaRPr lang="en-US"/>
        </a:p>
      </dgm:t>
    </dgm:pt>
    <dgm:pt modelId="{A13508CA-72FB-42E7-9978-6D4595F79AD2}" type="sibTrans" cxnId="{C5E47F73-3B6E-4966-ABD7-DD767D940D48}">
      <dgm:prSet/>
      <dgm:spPr/>
      <dgm:t>
        <a:bodyPr/>
        <a:lstStyle/>
        <a:p>
          <a:endParaRPr lang="en-US"/>
        </a:p>
      </dgm:t>
    </dgm:pt>
    <dgm:pt modelId="{28A4D136-4EE8-4F9C-96F5-0EA84525D1B1}">
      <dgm:prSet phldrT="[Text]" custT="1"/>
      <dgm:spPr/>
      <dgm:t>
        <a:bodyPr/>
        <a:lstStyle/>
        <a:p>
          <a:pPr algn="ctr"/>
          <a:r>
            <a:rPr lang="en-US" sz="1400" dirty="0">
              <a:latin typeface="+mj-lt"/>
            </a:rPr>
            <a:t>Local Partners</a:t>
          </a:r>
        </a:p>
      </dgm:t>
    </dgm:pt>
    <dgm:pt modelId="{46A98040-1FCB-494A-A557-B574EEA955FC}" type="parTrans" cxnId="{313C9EB5-9DC1-4A3D-972B-0C144AFEE206}">
      <dgm:prSet/>
      <dgm:spPr/>
      <dgm:t>
        <a:bodyPr/>
        <a:lstStyle/>
        <a:p>
          <a:endParaRPr lang="en-US"/>
        </a:p>
      </dgm:t>
    </dgm:pt>
    <dgm:pt modelId="{C52A7EAB-1B6F-45CE-AC45-AD4431AA1728}" type="sibTrans" cxnId="{313C9EB5-9DC1-4A3D-972B-0C144AFEE206}">
      <dgm:prSet/>
      <dgm:spPr/>
      <dgm:t>
        <a:bodyPr/>
        <a:lstStyle/>
        <a:p>
          <a:endParaRPr lang="en-US"/>
        </a:p>
      </dgm:t>
    </dgm:pt>
    <dgm:pt modelId="{7CB032E0-72BF-4588-BB5D-1828B20190BE}">
      <dgm:prSet phldrT="[Text]" custT="1"/>
      <dgm:spPr/>
      <dgm:t>
        <a:bodyPr/>
        <a:lstStyle/>
        <a:p>
          <a:r>
            <a:rPr lang="en-US" sz="1400" dirty="0">
              <a:latin typeface="+mj-lt"/>
            </a:rPr>
            <a:t>Patients </a:t>
          </a:r>
        </a:p>
        <a:p>
          <a:r>
            <a:rPr lang="en-US" sz="1400" dirty="0">
              <a:latin typeface="+mj-lt"/>
            </a:rPr>
            <a:t>Families </a:t>
          </a:r>
        </a:p>
      </dgm:t>
    </dgm:pt>
    <dgm:pt modelId="{F776B0E7-CD72-4663-B55B-371F066D9A1E}" type="parTrans" cxnId="{0604CC9F-528D-469F-87BF-7DC719875FEC}">
      <dgm:prSet/>
      <dgm:spPr/>
      <dgm:t>
        <a:bodyPr/>
        <a:lstStyle/>
        <a:p>
          <a:endParaRPr lang="en-US"/>
        </a:p>
      </dgm:t>
    </dgm:pt>
    <dgm:pt modelId="{AEBC5B8B-4709-4E36-8A83-78C28CB4F2AC}" type="sibTrans" cxnId="{0604CC9F-528D-469F-87BF-7DC719875FEC}">
      <dgm:prSet/>
      <dgm:spPr/>
      <dgm:t>
        <a:bodyPr/>
        <a:lstStyle/>
        <a:p>
          <a:endParaRPr lang="en-US"/>
        </a:p>
      </dgm:t>
    </dgm:pt>
    <dgm:pt modelId="{7D5ABAD9-437B-41C1-8932-89B1447B6BB5}" type="pres">
      <dgm:prSet presAssocID="{62729681-45AE-4064-A3D3-BE8E211A6290}" presName="Name0" presStyleCnt="0">
        <dgm:presLayoutVars>
          <dgm:dir/>
          <dgm:resizeHandles val="exact"/>
        </dgm:presLayoutVars>
      </dgm:prSet>
      <dgm:spPr/>
    </dgm:pt>
    <dgm:pt modelId="{CCE8E356-6147-45BB-B356-61A766D3C5F6}" type="pres">
      <dgm:prSet presAssocID="{62729681-45AE-4064-A3D3-BE8E211A6290}" presName="fgShape" presStyleLbl="fgShp" presStyleIdx="0" presStyleCnt="1"/>
      <dgm:spPr/>
    </dgm:pt>
    <dgm:pt modelId="{C73B6C7A-4481-4C2F-91BD-FDA1B5F19AB1}" type="pres">
      <dgm:prSet presAssocID="{62729681-45AE-4064-A3D3-BE8E211A6290}" presName="linComp" presStyleCnt="0"/>
      <dgm:spPr/>
    </dgm:pt>
    <dgm:pt modelId="{146F159D-7E81-4C15-A654-E21D709F648A}" type="pres">
      <dgm:prSet presAssocID="{61A998F6-DA5D-452F-8943-31AE93BCE27A}" presName="compNode" presStyleCnt="0"/>
      <dgm:spPr/>
    </dgm:pt>
    <dgm:pt modelId="{09A84ECB-BE94-4178-A569-04B65333DBE5}" type="pres">
      <dgm:prSet presAssocID="{61A998F6-DA5D-452F-8943-31AE93BCE27A}" presName="bkgdShape" presStyleLbl="node1" presStyleIdx="0" presStyleCnt="5"/>
      <dgm:spPr/>
      <dgm:t>
        <a:bodyPr/>
        <a:lstStyle/>
        <a:p>
          <a:endParaRPr lang="en-US"/>
        </a:p>
      </dgm:t>
    </dgm:pt>
    <dgm:pt modelId="{4991C122-37B6-4C4A-91C6-49D98B986DBD}" type="pres">
      <dgm:prSet presAssocID="{61A998F6-DA5D-452F-8943-31AE93BCE27A}" presName="nodeTx" presStyleLbl="node1" presStyleIdx="0" presStyleCnt="5">
        <dgm:presLayoutVars>
          <dgm:bulletEnabled val="1"/>
        </dgm:presLayoutVars>
      </dgm:prSet>
      <dgm:spPr/>
      <dgm:t>
        <a:bodyPr/>
        <a:lstStyle/>
        <a:p>
          <a:endParaRPr lang="en-US"/>
        </a:p>
      </dgm:t>
    </dgm:pt>
    <dgm:pt modelId="{68AE9F02-B844-44BA-95A9-140B7B62D9ED}" type="pres">
      <dgm:prSet presAssocID="{61A998F6-DA5D-452F-8943-31AE93BCE27A}" presName="invisiNode" presStyleLbl="node1" presStyleIdx="0" presStyleCnt="5"/>
      <dgm:spPr/>
    </dgm:pt>
    <dgm:pt modelId="{1714FA77-2F91-414F-9772-31AF3F092DF8}" type="pres">
      <dgm:prSet presAssocID="{61A998F6-DA5D-452F-8943-31AE93BCE27A}" presName="imagNode"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dgm:spPr>
      <dgm:extLst>
        <a:ext uri="{E40237B7-FDA0-4F09-8148-C483321AD2D9}">
          <dgm14:cNvPr xmlns:dgm14="http://schemas.microsoft.com/office/drawing/2010/diagram" id="0" name="" descr="A group of people posing for a photo&#10;&#10;Description automatically generated">
            <a:extLst>
              <a:ext uri="{FF2B5EF4-FFF2-40B4-BE49-F238E27FC236}">
                <a16:creationId xmlns:a16="http://schemas.microsoft.com/office/drawing/2014/main" xmlns="" id="{E28A82E0-BE22-471F-A2D9-634A88541BC5}"/>
              </a:ext>
            </a:extLst>
          </dgm14:cNvPr>
        </a:ext>
      </dgm:extLst>
    </dgm:pt>
    <dgm:pt modelId="{A62D9116-42F2-43FC-8472-4E5A9A0387D2}" type="pres">
      <dgm:prSet presAssocID="{FCFC83F0-3D9A-4934-AE3C-4E2D4E3DB492}" presName="sibTrans" presStyleLbl="sibTrans2D1" presStyleIdx="0" presStyleCnt="0"/>
      <dgm:spPr/>
      <dgm:t>
        <a:bodyPr/>
        <a:lstStyle/>
        <a:p>
          <a:endParaRPr lang="en-US"/>
        </a:p>
      </dgm:t>
    </dgm:pt>
    <dgm:pt modelId="{931FC340-ACD2-4E46-9D46-3C5C7A9B5D52}" type="pres">
      <dgm:prSet presAssocID="{C8F42A6A-3D9E-424E-A718-B9C687AE9ADE}" presName="compNode" presStyleCnt="0"/>
      <dgm:spPr/>
    </dgm:pt>
    <dgm:pt modelId="{0032FD0A-EFAE-49EB-8121-9881F118187B}" type="pres">
      <dgm:prSet presAssocID="{C8F42A6A-3D9E-424E-A718-B9C687AE9ADE}" presName="bkgdShape" presStyleLbl="node1" presStyleIdx="1" presStyleCnt="5"/>
      <dgm:spPr/>
      <dgm:t>
        <a:bodyPr/>
        <a:lstStyle/>
        <a:p>
          <a:endParaRPr lang="en-US"/>
        </a:p>
      </dgm:t>
    </dgm:pt>
    <dgm:pt modelId="{E13CB6A7-48D9-40B3-BC59-81D58CCFF748}" type="pres">
      <dgm:prSet presAssocID="{C8F42A6A-3D9E-424E-A718-B9C687AE9ADE}" presName="nodeTx" presStyleLbl="node1" presStyleIdx="1" presStyleCnt="5">
        <dgm:presLayoutVars>
          <dgm:bulletEnabled val="1"/>
        </dgm:presLayoutVars>
      </dgm:prSet>
      <dgm:spPr/>
      <dgm:t>
        <a:bodyPr/>
        <a:lstStyle/>
        <a:p>
          <a:endParaRPr lang="en-US"/>
        </a:p>
      </dgm:t>
    </dgm:pt>
    <dgm:pt modelId="{E7588157-8FDC-47B2-ABB0-0BAB09D2246B}" type="pres">
      <dgm:prSet presAssocID="{C8F42A6A-3D9E-424E-A718-B9C687AE9ADE}" presName="invisiNode" presStyleLbl="node1" presStyleIdx="1" presStyleCnt="5"/>
      <dgm:spPr/>
    </dgm:pt>
    <dgm:pt modelId="{98028638-A4B4-4496-B16C-71967BA4CB9C}" type="pres">
      <dgm:prSet presAssocID="{C8F42A6A-3D9E-424E-A718-B9C687AE9ADE}" presName="imagNode"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25000" r="-25000"/>
          </a:stretch>
        </a:blipFill>
      </dgm:spPr>
      <dgm:extLst>
        <a:ext uri="{E40237B7-FDA0-4F09-8148-C483321AD2D9}">
          <dgm14:cNvPr xmlns:dgm14="http://schemas.microsoft.com/office/drawing/2010/diagram" id="0" name="" descr="A group of people standing in front of a crowd posing for the camera&#10;&#10;Description automatically generated">
            <a:extLst>
              <a:ext uri="{FF2B5EF4-FFF2-40B4-BE49-F238E27FC236}">
                <a16:creationId xmlns:a16="http://schemas.microsoft.com/office/drawing/2014/main" xmlns="" id="{B0A2AF9D-DBAD-45C1-ADF0-65B283F9646A}"/>
              </a:ext>
            </a:extLst>
          </dgm14:cNvPr>
        </a:ext>
      </dgm:extLst>
    </dgm:pt>
    <dgm:pt modelId="{E0400655-3816-4CB9-ABDB-CEBE7DC4B999}" type="pres">
      <dgm:prSet presAssocID="{6B294E8B-2C82-424D-8469-7B17241F04FC}" presName="sibTrans" presStyleLbl="sibTrans2D1" presStyleIdx="0" presStyleCnt="0"/>
      <dgm:spPr/>
      <dgm:t>
        <a:bodyPr/>
        <a:lstStyle/>
        <a:p>
          <a:endParaRPr lang="en-US"/>
        </a:p>
      </dgm:t>
    </dgm:pt>
    <dgm:pt modelId="{757242CE-5606-4145-A144-9F1E53AF9146}" type="pres">
      <dgm:prSet presAssocID="{217A2A8D-7130-48FC-B081-172C4D2F3729}" presName="compNode" presStyleCnt="0"/>
      <dgm:spPr/>
    </dgm:pt>
    <dgm:pt modelId="{AEA5C4B3-3C2C-4E4C-89A6-B99B25E0773C}" type="pres">
      <dgm:prSet presAssocID="{217A2A8D-7130-48FC-B081-172C4D2F3729}" presName="bkgdShape" presStyleLbl="node1" presStyleIdx="2" presStyleCnt="5"/>
      <dgm:spPr/>
      <dgm:t>
        <a:bodyPr/>
        <a:lstStyle/>
        <a:p>
          <a:endParaRPr lang="en-US"/>
        </a:p>
      </dgm:t>
    </dgm:pt>
    <dgm:pt modelId="{7C812AD7-9B04-4F02-95CA-011D3B080F87}" type="pres">
      <dgm:prSet presAssocID="{217A2A8D-7130-48FC-B081-172C4D2F3729}" presName="nodeTx" presStyleLbl="node1" presStyleIdx="2" presStyleCnt="5">
        <dgm:presLayoutVars>
          <dgm:bulletEnabled val="1"/>
        </dgm:presLayoutVars>
      </dgm:prSet>
      <dgm:spPr/>
      <dgm:t>
        <a:bodyPr/>
        <a:lstStyle/>
        <a:p>
          <a:endParaRPr lang="en-US"/>
        </a:p>
      </dgm:t>
    </dgm:pt>
    <dgm:pt modelId="{D9539C1D-418B-49BD-96D6-3A66504CB4D7}" type="pres">
      <dgm:prSet presAssocID="{217A2A8D-7130-48FC-B081-172C4D2F3729}" presName="invisiNode" presStyleLbl="node1" presStyleIdx="2" presStyleCnt="5"/>
      <dgm:spPr/>
    </dgm:pt>
    <dgm:pt modelId="{CF7651A8-BDD8-44B5-AF26-89587DDB66B3}" type="pres">
      <dgm:prSet presAssocID="{217A2A8D-7130-48FC-B081-172C4D2F3729}" presName="imagNode" presStyleLbl="fgImgPlace1" presStyleIdx="2" presStyleCnt="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l="-39000" r="-39000"/>
          </a:stretch>
        </a:blipFill>
      </dgm:spPr>
    </dgm:pt>
    <dgm:pt modelId="{BAE643DF-9516-4C8F-8B81-B9F14A2583E0}" type="pres">
      <dgm:prSet presAssocID="{A13508CA-72FB-42E7-9978-6D4595F79AD2}" presName="sibTrans" presStyleLbl="sibTrans2D1" presStyleIdx="0" presStyleCnt="0"/>
      <dgm:spPr/>
      <dgm:t>
        <a:bodyPr/>
        <a:lstStyle/>
        <a:p>
          <a:endParaRPr lang="en-US"/>
        </a:p>
      </dgm:t>
    </dgm:pt>
    <dgm:pt modelId="{D13B7AEF-14D6-4D50-8D88-6D43D4E46386}" type="pres">
      <dgm:prSet presAssocID="{28A4D136-4EE8-4F9C-96F5-0EA84525D1B1}" presName="compNode" presStyleCnt="0"/>
      <dgm:spPr/>
    </dgm:pt>
    <dgm:pt modelId="{64F0224F-E17A-4D1A-864F-376507FA714B}" type="pres">
      <dgm:prSet presAssocID="{28A4D136-4EE8-4F9C-96F5-0EA84525D1B1}" presName="bkgdShape" presStyleLbl="node1" presStyleIdx="3" presStyleCnt="5"/>
      <dgm:spPr/>
      <dgm:t>
        <a:bodyPr/>
        <a:lstStyle/>
        <a:p>
          <a:endParaRPr lang="en-US"/>
        </a:p>
      </dgm:t>
    </dgm:pt>
    <dgm:pt modelId="{A6EB084F-1CFA-49D0-8113-53519E51F71A}" type="pres">
      <dgm:prSet presAssocID="{28A4D136-4EE8-4F9C-96F5-0EA84525D1B1}" presName="nodeTx" presStyleLbl="node1" presStyleIdx="3" presStyleCnt="5">
        <dgm:presLayoutVars>
          <dgm:bulletEnabled val="1"/>
        </dgm:presLayoutVars>
      </dgm:prSet>
      <dgm:spPr/>
      <dgm:t>
        <a:bodyPr/>
        <a:lstStyle/>
        <a:p>
          <a:endParaRPr lang="en-US"/>
        </a:p>
      </dgm:t>
    </dgm:pt>
    <dgm:pt modelId="{C6C11837-667A-4130-A19E-B80A1BFA9637}" type="pres">
      <dgm:prSet presAssocID="{28A4D136-4EE8-4F9C-96F5-0EA84525D1B1}" presName="invisiNode" presStyleLbl="node1" presStyleIdx="3" presStyleCnt="5"/>
      <dgm:spPr/>
    </dgm:pt>
    <dgm:pt modelId="{04E0CDC6-D591-4717-948D-D8F5B3012082}" type="pres">
      <dgm:prSet presAssocID="{28A4D136-4EE8-4F9C-96F5-0EA84525D1B1}" presName="imagNode" presStyleLbl="fgImgPlace1" presStyleIdx="3" presStyleCnt="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l="-25000" r="-25000"/>
          </a:stretch>
        </a:blipFill>
      </dgm:spPr>
    </dgm:pt>
    <dgm:pt modelId="{7E29272D-0FBB-4A52-8408-FDECFBAA6706}" type="pres">
      <dgm:prSet presAssocID="{C52A7EAB-1B6F-45CE-AC45-AD4431AA1728}" presName="sibTrans" presStyleLbl="sibTrans2D1" presStyleIdx="0" presStyleCnt="0"/>
      <dgm:spPr/>
      <dgm:t>
        <a:bodyPr/>
        <a:lstStyle/>
        <a:p>
          <a:endParaRPr lang="en-US"/>
        </a:p>
      </dgm:t>
    </dgm:pt>
    <dgm:pt modelId="{5315F2F0-8B6B-4E28-94CB-AB2AA349954B}" type="pres">
      <dgm:prSet presAssocID="{7CB032E0-72BF-4588-BB5D-1828B20190BE}" presName="compNode" presStyleCnt="0"/>
      <dgm:spPr/>
    </dgm:pt>
    <dgm:pt modelId="{C1C22DDF-75E8-42E0-90E6-348E761CF322}" type="pres">
      <dgm:prSet presAssocID="{7CB032E0-72BF-4588-BB5D-1828B20190BE}" presName="bkgdShape" presStyleLbl="node1" presStyleIdx="4" presStyleCnt="5"/>
      <dgm:spPr/>
      <dgm:t>
        <a:bodyPr/>
        <a:lstStyle/>
        <a:p>
          <a:endParaRPr lang="en-US"/>
        </a:p>
      </dgm:t>
    </dgm:pt>
    <dgm:pt modelId="{61207829-E22E-4103-8BFA-5F10E36D6833}" type="pres">
      <dgm:prSet presAssocID="{7CB032E0-72BF-4588-BB5D-1828B20190BE}" presName="nodeTx" presStyleLbl="node1" presStyleIdx="4" presStyleCnt="5">
        <dgm:presLayoutVars>
          <dgm:bulletEnabled val="1"/>
        </dgm:presLayoutVars>
      </dgm:prSet>
      <dgm:spPr/>
      <dgm:t>
        <a:bodyPr/>
        <a:lstStyle/>
        <a:p>
          <a:endParaRPr lang="en-US"/>
        </a:p>
      </dgm:t>
    </dgm:pt>
    <dgm:pt modelId="{DC499CDA-2DF7-4D8E-9965-3EDCD71C3933}" type="pres">
      <dgm:prSet presAssocID="{7CB032E0-72BF-4588-BB5D-1828B20190BE}" presName="invisiNode" presStyleLbl="node1" presStyleIdx="4" presStyleCnt="5"/>
      <dgm:spPr/>
    </dgm:pt>
    <dgm:pt modelId="{A5D5F57E-DF5D-4674-8D5F-871AF71CBC96}" type="pres">
      <dgm:prSet presAssocID="{7CB032E0-72BF-4588-BB5D-1828B20190BE}" presName="imagNode" presStyleLbl="fgImgPlace1" presStyleIdx="4" presStyleCnt="5"/>
      <dgm:spPr>
        <a:blipFill>
          <a:blip xmlns:r="http://schemas.openxmlformats.org/officeDocument/2006/relationships" r:embed="rId5" cstate="screen">
            <a:extLst>
              <a:ext uri="{28A0092B-C50C-407E-A947-70E740481C1C}">
                <a14:useLocalDpi xmlns:a14="http://schemas.microsoft.com/office/drawing/2010/main"/>
              </a:ext>
            </a:extLst>
          </a:blip>
          <a:srcRect/>
          <a:stretch>
            <a:fillRect l="-25000" r="-25000"/>
          </a:stretch>
        </a:blipFill>
      </dgm:spPr>
    </dgm:pt>
  </dgm:ptLst>
  <dgm:cxnLst>
    <dgm:cxn modelId="{966C3EEE-2ABB-4F1A-9399-A253076FD7B2}" type="presOf" srcId="{C52A7EAB-1B6F-45CE-AC45-AD4431AA1728}" destId="{7E29272D-0FBB-4A52-8408-FDECFBAA6706}" srcOrd="0" destOrd="0" presId="urn:microsoft.com/office/officeart/2005/8/layout/hList7"/>
    <dgm:cxn modelId="{C72AD5C1-991D-4207-8A45-D662F570A4A6}" type="presOf" srcId="{28A4D136-4EE8-4F9C-96F5-0EA84525D1B1}" destId="{A6EB084F-1CFA-49D0-8113-53519E51F71A}" srcOrd="1" destOrd="0" presId="urn:microsoft.com/office/officeart/2005/8/layout/hList7"/>
    <dgm:cxn modelId="{8893142D-0F07-4231-97DF-96343DFB4C50}" type="presOf" srcId="{61A998F6-DA5D-452F-8943-31AE93BCE27A}" destId="{09A84ECB-BE94-4178-A569-04B65333DBE5}" srcOrd="0" destOrd="0" presId="urn:microsoft.com/office/officeart/2005/8/layout/hList7"/>
    <dgm:cxn modelId="{C5E47F73-3B6E-4966-ABD7-DD767D940D48}" srcId="{62729681-45AE-4064-A3D3-BE8E211A6290}" destId="{217A2A8D-7130-48FC-B081-172C4D2F3729}" srcOrd="2" destOrd="0" parTransId="{5775F52D-2436-4E4B-80FC-94D742BFFDCC}" sibTransId="{A13508CA-72FB-42E7-9978-6D4595F79AD2}"/>
    <dgm:cxn modelId="{134D3F59-1AE0-4954-A2ED-256706AAAC14}" type="presOf" srcId="{61A998F6-DA5D-452F-8943-31AE93BCE27A}" destId="{4991C122-37B6-4C4A-91C6-49D98B986DBD}" srcOrd="1" destOrd="0" presId="urn:microsoft.com/office/officeart/2005/8/layout/hList7"/>
    <dgm:cxn modelId="{5ED08CC9-B8D8-4AA4-B4AC-6EC8187EE54F}" srcId="{62729681-45AE-4064-A3D3-BE8E211A6290}" destId="{61A998F6-DA5D-452F-8943-31AE93BCE27A}" srcOrd="0" destOrd="0" parTransId="{55B053F6-B18D-4A1C-BC82-2DB19198403B}" sibTransId="{FCFC83F0-3D9A-4934-AE3C-4E2D4E3DB492}"/>
    <dgm:cxn modelId="{FC6E8EC0-7C38-4EE8-87A4-8AD0F072203E}" type="presOf" srcId="{217A2A8D-7130-48FC-B081-172C4D2F3729}" destId="{7C812AD7-9B04-4F02-95CA-011D3B080F87}" srcOrd="1" destOrd="0" presId="urn:microsoft.com/office/officeart/2005/8/layout/hList7"/>
    <dgm:cxn modelId="{BCAD45FB-0412-4BC7-8B11-8F41E152E30C}" type="presOf" srcId="{7CB032E0-72BF-4588-BB5D-1828B20190BE}" destId="{C1C22DDF-75E8-42E0-90E6-348E761CF322}" srcOrd="0" destOrd="0" presId="urn:microsoft.com/office/officeart/2005/8/layout/hList7"/>
    <dgm:cxn modelId="{41FA613D-4B82-4F64-8A9F-D962F5DAB708}" type="presOf" srcId="{A13508CA-72FB-42E7-9978-6D4595F79AD2}" destId="{BAE643DF-9516-4C8F-8B81-B9F14A2583E0}" srcOrd="0" destOrd="0" presId="urn:microsoft.com/office/officeart/2005/8/layout/hList7"/>
    <dgm:cxn modelId="{E628BFE2-67D5-4116-A6F6-17E25FBEDA92}" type="presOf" srcId="{7CB032E0-72BF-4588-BB5D-1828B20190BE}" destId="{61207829-E22E-4103-8BFA-5F10E36D6833}" srcOrd="1" destOrd="0" presId="urn:microsoft.com/office/officeart/2005/8/layout/hList7"/>
    <dgm:cxn modelId="{F6133C63-50C9-4595-AE00-7A4F63F9BF49}" type="presOf" srcId="{6B294E8B-2C82-424D-8469-7B17241F04FC}" destId="{E0400655-3816-4CB9-ABDB-CEBE7DC4B999}" srcOrd="0" destOrd="0" presId="urn:microsoft.com/office/officeart/2005/8/layout/hList7"/>
    <dgm:cxn modelId="{343A65AA-F95B-480A-BFAD-8DDCFC19EE43}" type="presOf" srcId="{C8F42A6A-3D9E-424E-A718-B9C687AE9ADE}" destId="{0032FD0A-EFAE-49EB-8121-9881F118187B}" srcOrd="0" destOrd="0" presId="urn:microsoft.com/office/officeart/2005/8/layout/hList7"/>
    <dgm:cxn modelId="{1AE90643-F48B-4F9B-B82B-50F354ABCAF6}" type="presOf" srcId="{62729681-45AE-4064-A3D3-BE8E211A6290}" destId="{7D5ABAD9-437B-41C1-8932-89B1447B6BB5}" srcOrd="0" destOrd="0" presId="urn:microsoft.com/office/officeart/2005/8/layout/hList7"/>
    <dgm:cxn modelId="{24857F7E-6B56-4A8A-8440-44EF0563AAD1}" type="presOf" srcId="{C8F42A6A-3D9E-424E-A718-B9C687AE9ADE}" destId="{E13CB6A7-48D9-40B3-BC59-81D58CCFF748}" srcOrd="1" destOrd="0" presId="urn:microsoft.com/office/officeart/2005/8/layout/hList7"/>
    <dgm:cxn modelId="{87B6E16E-EC6F-4B45-9BF4-EF1FF93A9AF7}" type="presOf" srcId="{217A2A8D-7130-48FC-B081-172C4D2F3729}" destId="{AEA5C4B3-3C2C-4E4C-89A6-B99B25E0773C}" srcOrd="0" destOrd="0" presId="urn:microsoft.com/office/officeart/2005/8/layout/hList7"/>
    <dgm:cxn modelId="{313C9EB5-9DC1-4A3D-972B-0C144AFEE206}" srcId="{62729681-45AE-4064-A3D3-BE8E211A6290}" destId="{28A4D136-4EE8-4F9C-96F5-0EA84525D1B1}" srcOrd="3" destOrd="0" parTransId="{46A98040-1FCB-494A-A557-B574EEA955FC}" sibTransId="{C52A7EAB-1B6F-45CE-AC45-AD4431AA1728}"/>
    <dgm:cxn modelId="{0604CC9F-528D-469F-87BF-7DC719875FEC}" srcId="{62729681-45AE-4064-A3D3-BE8E211A6290}" destId="{7CB032E0-72BF-4588-BB5D-1828B20190BE}" srcOrd="4" destOrd="0" parTransId="{F776B0E7-CD72-4663-B55B-371F066D9A1E}" sibTransId="{AEBC5B8B-4709-4E36-8A83-78C28CB4F2AC}"/>
    <dgm:cxn modelId="{E98CBCC4-39DB-45D6-B13F-10998E5278CB}" srcId="{62729681-45AE-4064-A3D3-BE8E211A6290}" destId="{C8F42A6A-3D9E-424E-A718-B9C687AE9ADE}" srcOrd="1" destOrd="0" parTransId="{33D850B7-72AE-4884-ACEE-C19383FEA837}" sibTransId="{6B294E8B-2C82-424D-8469-7B17241F04FC}"/>
    <dgm:cxn modelId="{27BE1F9E-A4C4-4ABD-92BF-D3C7E11D2075}" type="presOf" srcId="{FCFC83F0-3D9A-4934-AE3C-4E2D4E3DB492}" destId="{A62D9116-42F2-43FC-8472-4E5A9A0387D2}" srcOrd="0" destOrd="0" presId="urn:microsoft.com/office/officeart/2005/8/layout/hList7"/>
    <dgm:cxn modelId="{C95D04EE-E521-4389-AED4-BE58F8A935BE}" type="presOf" srcId="{28A4D136-4EE8-4F9C-96F5-0EA84525D1B1}" destId="{64F0224F-E17A-4D1A-864F-376507FA714B}" srcOrd="0" destOrd="0" presId="urn:microsoft.com/office/officeart/2005/8/layout/hList7"/>
    <dgm:cxn modelId="{79384638-B6E4-45E0-9305-2BD55535423F}" type="presParOf" srcId="{7D5ABAD9-437B-41C1-8932-89B1447B6BB5}" destId="{CCE8E356-6147-45BB-B356-61A766D3C5F6}" srcOrd="0" destOrd="0" presId="urn:microsoft.com/office/officeart/2005/8/layout/hList7"/>
    <dgm:cxn modelId="{29CB57A5-BA94-43F6-9227-6889AE5E7F56}" type="presParOf" srcId="{7D5ABAD9-437B-41C1-8932-89B1447B6BB5}" destId="{C73B6C7A-4481-4C2F-91BD-FDA1B5F19AB1}" srcOrd="1" destOrd="0" presId="urn:microsoft.com/office/officeart/2005/8/layout/hList7"/>
    <dgm:cxn modelId="{F2C6D89B-3701-451E-B328-7C234A1E58FB}" type="presParOf" srcId="{C73B6C7A-4481-4C2F-91BD-FDA1B5F19AB1}" destId="{146F159D-7E81-4C15-A654-E21D709F648A}" srcOrd="0" destOrd="0" presId="urn:microsoft.com/office/officeart/2005/8/layout/hList7"/>
    <dgm:cxn modelId="{E1B4584E-00C2-476A-B1EA-28EDAEF4B7C4}" type="presParOf" srcId="{146F159D-7E81-4C15-A654-E21D709F648A}" destId="{09A84ECB-BE94-4178-A569-04B65333DBE5}" srcOrd="0" destOrd="0" presId="urn:microsoft.com/office/officeart/2005/8/layout/hList7"/>
    <dgm:cxn modelId="{416D5473-1439-49BD-970A-A57303F6DB94}" type="presParOf" srcId="{146F159D-7E81-4C15-A654-E21D709F648A}" destId="{4991C122-37B6-4C4A-91C6-49D98B986DBD}" srcOrd="1" destOrd="0" presId="urn:microsoft.com/office/officeart/2005/8/layout/hList7"/>
    <dgm:cxn modelId="{DE75D8FC-8DFB-4236-8C63-EFB86892D8FA}" type="presParOf" srcId="{146F159D-7E81-4C15-A654-E21D709F648A}" destId="{68AE9F02-B844-44BA-95A9-140B7B62D9ED}" srcOrd="2" destOrd="0" presId="urn:microsoft.com/office/officeart/2005/8/layout/hList7"/>
    <dgm:cxn modelId="{6A0CE9D5-8E63-478A-B978-D01145315C15}" type="presParOf" srcId="{146F159D-7E81-4C15-A654-E21D709F648A}" destId="{1714FA77-2F91-414F-9772-31AF3F092DF8}" srcOrd="3" destOrd="0" presId="urn:microsoft.com/office/officeart/2005/8/layout/hList7"/>
    <dgm:cxn modelId="{F5C7C6AC-7028-4445-A9C8-C089FC6B3480}" type="presParOf" srcId="{C73B6C7A-4481-4C2F-91BD-FDA1B5F19AB1}" destId="{A62D9116-42F2-43FC-8472-4E5A9A0387D2}" srcOrd="1" destOrd="0" presId="urn:microsoft.com/office/officeart/2005/8/layout/hList7"/>
    <dgm:cxn modelId="{F7A67F57-BC23-4EC0-B902-9F5852400F4B}" type="presParOf" srcId="{C73B6C7A-4481-4C2F-91BD-FDA1B5F19AB1}" destId="{931FC340-ACD2-4E46-9D46-3C5C7A9B5D52}" srcOrd="2" destOrd="0" presId="urn:microsoft.com/office/officeart/2005/8/layout/hList7"/>
    <dgm:cxn modelId="{2DDEDB5A-81B1-49C6-ACAA-E530217ECBD3}" type="presParOf" srcId="{931FC340-ACD2-4E46-9D46-3C5C7A9B5D52}" destId="{0032FD0A-EFAE-49EB-8121-9881F118187B}" srcOrd="0" destOrd="0" presId="urn:microsoft.com/office/officeart/2005/8/layout/hList7"/>
    <dgm:cxn modelId="{7B2C0A4F-F754-48DF-8534-096CB3C94CF8}" type="presParOf" srcId="{931FC340-ACD2-4E46-9D46-3C5C7A9B5D52}" destId="{E13CB6A7-48D9-40B3-BC59-81D58CCFF748}" srcOrd="1" destOrd="0" presId="urn:microsoft.com/office/officeart/2005/8/layout/hList7"/>
    <dgm:cxn modelId="{32081FF6-63C8-4950-AA92-4FFF2850DC80}" type="presParOf" srcId="{931FC340-ACD2-4E46-9D46-3C5C7A9B5D52}" destId="{E7588157-8FDC-47B2-ABB0-0BAB09D2246B}" srcOrd="2" destOrd="0" presId="urn:microsoft.com/office/officeart/2005/8/layout/hList7"/>
    <dgm:cxn modelId="{55E62454-0588-42C1-9B4F-F1D6AEE70692}" type="presParOf" srcId="{931FC340-ACD2-4E46-9D46-3C5C7A9B5D52}" destId="{98028638-A4B4-4496-B16C-71967BA4CB9C}" srcOrd="3" destOrd="0" presId="urn:microsoft.com/office/officeart/2005/8/layout/hList7"/>
    <dgm:cxn modelId="{BFC3F05B-E396-4356-A320-48A18342118A}" type="presParOf" srcId="{C73B6C7A-4481-4C2F-91BD-FDA1B5F19AB1}" destId="{E0400655-3816-4CB9-ABDB-CEBE7DC4B999}" srcOrd="3" destOrd="0" presId="urn:microsoft.com/office/officeart/2005/8/layout/hList7"/>
    <dgm:cxn modelId="{28A46C7B-4BBC-4F3A-A848-280A22014EE3}" type="presParOf" srcId="{C73B6C7A-4481-4C2F-91BD-FDA1B5F19AB1}" destId="{757242CE-5606-4145-A144-9F1E53AF9146}" srcOrd="4" destOrd="0" presId="urn:microsoft.com/office/officeart/2005/8/layout/hList7"/>
    <dgm:cxn modelId="{3C408407-8468-428F-A16D-F014AB280FFE}" type="presParOf" srcId="{757242CE-5606-4145-A144-9F1E53AF9146}" destId="{AEA5C4B3-3C2C-4E4C-89A6-B99B25E0773C}" srcOrd="0" destOrd="0" presId="urn:microsoft.com/office/officeart/2005/8/layout/hList7"/>
    <dgm:cxn modelId="{7EA1F8CF-94F1-49B8-9C0F-7228E13B88C4}" type="presParOf" srcId="{757242CE-5606-4145-A144-9F1E53AF9146}" destId="{7C812AD7-9B04-4F02-95CA-011D3B080F87}" srcOrd="1" destOrd="0" presId="urn:microsoft.com/office/officeart/2005/8/layout/hList7"/>
    <dgm:cxn modelId="{ED30DA8F-0BBC-4292-A18B-10C13674522D}" type="presParOf" srcId="{757242CE-5606-4145-A144-9F1E53AF9146}" destId="{D9539C1D-418B-49BD-96D6-3A66504CB4D7}" srcOrd="2" destOrd="0" presId="urn:microsoft.com/office/officeart/2005/8/layout/hList7"/>
    <dgm:cxn modelId="{F96C5389-DE0F-4884-940D-64D85A64A6FA}" type="presParOf" srcId="{757242CE-5606-4145-A144-9F1E53AF9146}" destId="{CF7651A8-BDD8-44B5-AF26-89587DDB66B3}" srcOrd="3" destOrd="0" presId="urn:microsoft.com/office/officeart/2005/8/layout/hList7"/>
    <dgm:cxn modelId="{F569E782-6E0E-45BE-829F-A082A78725FE}" type="presParOf" srcId="{C73B6C7A-4481-4C2F-91BD-FDA1B5F19AB1}" destId="{BAE643DF-9516-4C8F-8B81-B9F14A2583E0}" srcOrd="5" destOrd="0" presId="urn:microsoft.com/office/officeart/2005/8/layout/hList7"/>
    <dgm:cxn modelId="{A888CD00-21BB-4ACC-AB02-C5F3DBD6D5AA}" type="presParOf" srcId="{C73B6C7A-4481-4C2F-91BD-FDA1B5F19AB1}" destId="{D13B7AEF-14D6-4D50-8D88-6D43D4E46386}" srcOrd="6" destOrd="0" presId="urn:microsoft.com/office/officeart/2005/8/layout/hList7"/>
    <dgm:cxn modelId="{5A1381D5-923B-40A7-B2A9-5C0984486ECA}" type="presParOf" srcId="{D13B7AEF-14D6-4D50-8D88-6D43D4E46386}" destId="{64F0224F-E17A-4D1A-864F-376507FA714B}" srcOrd="0" destOrd="0" presId="urn:microsoft.com/office/officeart/2005/8/layout/hList7"/>
    <dgm:cxn modelId="{EDC99903-A40D-4F0D-BB77-472AF7EB8612}" type="presParOf" srcId="{D13B7AEF-14D6-4D50-8D88-6D43D4E46386}" destId="{A6EB084F-1CFA-49D0-8113-53519E51F71A}" srcOrd="1" destOrd="0" presId="urn:microsoft.com/office/officeart/2005/8/layout/hList7"/>
    <dgm:cxn modelId="{56C4C64F-506E-4FC5-97FB-6085806FE273}" type="presParOf" srcId="{D13B7AEF-14D6-4D50-8D88-6D43D4E46386}" destId="{C6C11837-667A-4130-A19E-B80A1BFA9637}" srcOrd="2" destOrd="0" presId="urn:microsoft.com/office/officeart/2005/8/layout/hList7"/>
    <dgm:cxn modelId="{66866B4C-40A0-4505-B503-7CBD6B7C34CD}" type="presParOf" srcId="{D13B7AEF-14D6-4D50-8D88-6D43D4E46386}" destId="{04E0CDC6-D591-4717-948D-D8F5B3012082}" srcOrd="3" destOrd="0" presId="urn:microsoft.com/office/officeart/2005/8/layout/hList7"/>
    <dgm:cxn modelId="{0F0D3B47-F7E2-4730-A5B0-D4F68C6EB91C}" type="presParOf" srcId="{C73B6C7A-4481-4C2F-91BD-FDA1B5F19AB1}" destId="{7E29272D-0FBB-4A52-8408-FDECFBAA6706}" srcOrd="7" destOrd="0" presId="urn:microsoft.com/office/officeart/2005/8/layout/hList7"/>
    <dgm:cxn modelId="{D828D9A9-640E-4A85-A171-CCF1F91A9424}" type="presParOf" srcId="{C73B6C7A-4481-4C2F-91BD-FDA1B5F19AB1}" destId="{5315F2F0-8B6B-4E28-94CB-AB2AA349954B}" srcOrd="8" destOrd="0" presId="urn:microsoft.com/office/officeart/2005/8/layout/hList7"/>
    <dgm:cxn modelId="{8F50D354-3FA9-417D-AE78-78A6D1A5AC93}" type="presParOf" srcId="{5315F2F0-8B6B-4E28-94CB-AB2AA349954B}" destId="{C1C22DDF-75E8-42E0-90E6-348E761CF322}" srcOrd="0" destOrd="0" presId="urn:microsoft.com/office/officeart/2005/8/layout/hList7"/>
    <dgm:cxn modelId="{EE00BCEC-C835-474D-B127-401A2F4B7E24}" type="presParOf" srcId="{5315F2F0-8B6B-4E28-94CB-AB2AA349954B}" destId="{61207829-E22E-4103-8BFA-5F10E36D6833}" srcOrd="1" destOrd="0" presId="urn:microsoft.com/office/officeart/2005/8/layout/hList7"/>
    <dgm:cxn modelId="{DD6745BC-BFFE-43EF-9E03-45469C3B8250}" type="presParOf" srcId="{5315F2F0-8B6B-4E28-94CB-AB2AA349954B}" destId="{DC499CDA-2DF7-4D8E-9965-3EDCD71C3933}" srcOrd="2" destOrd="0" presId="urn:microsoft.com/office/officeart/2005/8/layout/hList7"/>
    <dgm:cxn modelId="{9A79A88A-52B1-4BAC-B9C6-C868F4842BE1}" type="presParOf" srcId="{5315F2F0-8B6B-4E28-94CB-AB2AA349954B}" destId="{A5D5F57E-DF5D-4674-8D5F-871AF71CBC9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D3406-30CA-42F1-8449-41941E8A305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B6B5957C-1001-4B22-A23F-351F4F20482A}">
      <dgm:prSet/>
      <dgm:spPr/>
      <dgm:t>
        <a:bodyPr/>
        <a:lstStyle/>
        <a:p>
          <a:pPr>
            <a:lnSpc>
              <a:spcPct val="100000"/>
            </a:lnSpc>
          </a:pPr>
          <a:r>
            <a:rPr lang="en-US" b="0">
              <a:solidFill>
                <a:srgbClr val="010000"/>
              </a:solidFill>
              <a:latin typeface="Arial"/>
            </a:rPr>
            <a:t>Smile</a:t>
          </a:r>
          <a:r>
            <a:rPr lang="en-US" b="0" i="0" u="none" strike="noStrike" cap="none" baseline="0" noProof="0">
              <a:solidFill>
                <a:srgbClr val="010000"/>
              </a:solidFill>
              <a:latin typeface="Arial"/>
              <a:cs typeface="Arial"/>
            </a:rPr>
            <a:t> Train India was established in 2000</a:t>
          </a:r>
        </a:p>
      </dgm:t>
    </dgm:pt>
    <dgm:pt modelId="{E7BEFF35-7B9F-4647-B6C7-2D443A981709}" type="parTrans" cxnId="{DB7FEE85-31BA-4132-9B14-1E8FA43F8D0D}">
      <dgm:prSet/>
      <dgm:spPr/>
      <dgm:t>
        <a:bodyPr/>
        <a:lstStyle/>
        <a:p>
          <a:endParaRPr lang="en-US"/>
        </a:p>
      </dgm:t>
    </dgm:pt>
    <dgm:pt modelId="{B548C4FE-B5C7-4DE6-BE58-6FA57D892DC1}" type="sibTrans" cxnId="{DB7FEE85-31BA-4132-9B14-1E8FA43F8D0D}">
      <dgm:prSet/>
      <dgm:spPr/>
      <dgm:t>
        <a:bodyPr/>
        <a:lstStyle/>
        <a:p>
          <a:endParaRPr lang="en-US"/>
        </a:p>
      </dgm:t>
    </dgm:pt>
    <dgm:pt modelId="{D180951D-9377-49FB-989F-8ACA28EC99C2}">
      <dgm:prSet/>
      <dgm:spPr/>
      <dgm:t>
        <a:bodyPr/>
        <a:lstStyle/>
        <a:p>
          <a:pPr rtl="0">
            <a:lnSpc>
              <a:spcPct val="100000"/>
            </a:lnSpc>
          </a:pPr>
          <a:r>
            <a:rPr lang="en-US" b="0" dirty="0">
              <a:latin typeface="Arial"/>
            </a:rPr>
            <a:t>We currently work with</a:t>
          </a:r>
          <a:r>
            <a:rPr lang="en-US" b="0" dirty="0"/>
            <a:t> </a:t>
          </a:r>
          <a:r>
            <a:rPr lang="en-US" b="0" dirty="0">
              <a:latin typeface="Arial"/>
            </a:rPr>
            <a:t>147 partner hospitals</a:t>
          </a:r>
          <a:endParaRPr lang="en-US" b="0" dirty="0"/>
        </a:p>
      </dgm:t>
    </dgm:pt>
    <dgm:pt modelId="{B957B1E9-D8C8-40B3-BC3E-E9787E2177AB}" type="parTrans" cxnId="{C2A44A89-F6DF-4824-8D82-D06241A029B2}">
      <dgm:prSet/>
      <dgm:spPr/>
      <dgm:t>
        <a:bodyPr/>
        <a:lstStyle/>
        <a:p>
          <a:endParaRPr lang="en-US"/>
        </a:p>
      </dgm:t>
    </dgm:pt>
    <dgm:pt modelId="{F09D9A65-2C4E-44EA-9B34-CBDDC4BBC646}" type="sibTrans" cxnId="{C2A44A89-F6DF-4824-8D82-D06241A029B2}">
      <dgm:prSet/>
      <dgm:spPr/>
      <dgm:t>
        <a:bodyPr/>
        <a:lstStyle/>
        <a:p>
          <a:endParaRPr lang="en-US"/>
        </a:p>
      </dgm:t>
    </dgm:pt>
    <dgm:pt modelId="{3B5AE195-B394-4F06-BF17-D82C757E41E4}">
      <dgm:prSet/>
      <dgm:spPr/>
      <dgm:t>
        <a:bodyPr/>
        <a:lstStyle/>
        <a:p>
          <a:pPr rtl="0">
            <a:lnSpc>
              <a:spcPct val="100000"/>
            </a:lnSpc>
          </a:pPr>
          <a:r>
            <a:rPr lang="en-US" b="0">
              <a:latin typeface="Arial"/>
            </a:rPr>
            <a:t>620,000+ Smile Train-supported cleft treatments​</a:t>
          </a:r>
          <a:endParaRPr lang="en-US" b="0"/>
        </a:p>
      </dgm:t>
    </dgm:pt>
    <dgm:pt modelId="{F8C047DC-FEA2-4DEA-B117-002BCD326B34}" type="parTrans" cxnId="{B60EF56E-FF38-43AE-A0AD-1EAC7DC810E9}">
      <dgm:prSet/>
      <dgm:spPr/>
      <dgm:t>
        <a:bodyPr/>
        <a:lstStyle/>
        <a:p>
          <a:endParaRPr lang="en-US"/>
        </a:p>
      </dgm:t>
    </dgm:pt>
    <dgm:pt modelId="{EF3C29D4-AC26-4767-9CB3-8A7BB30899A6}" type="sibTrans" cxnId="{B60EF56E-FF38-43AE-A0AD-1EAC7DC810E9}">
      <dgm:prSet/>
      <dgm:spPr/>
      <dgm:t>
        <a:bodyPr/>
        <a:lstStyle/>
        <a:p>
          <a:endParaRPr lang="en-US"/>
        </a:p>
      </dgm:t>
    </dgm:pt>
    <dgm:pt modelId="{F916CA9F-FC29-4C4E-87A7-FADBDEBE3CDF}" type="pres">
      <dgm:prSet presAssocID="{770D3406-30CA-42F1-8449-41941E8A305E}" presName="root" presStyleCnt="0">
        <dgm:presLayoutVars>
          <dgm:dir/>
          <dgm:resizeHandles val="exact"/>
        </dgm:presLayoutVars>
      </dgm:prSet>
      <dgm:spPr/>
      <dgm:t>
        <a:bodyPr/>
        <a:lstStyle/>
        <a:p>
          <a:endParaRPr lang="en-US"/>
        </a:p>
      </dgm:t>
    </dgm:pt>
    <dgm:pt modelId="{0C9529D7-FD7A-45A2-9708-D6A247528C4F}" type="pres">
      <dgm:prSet presAssocID="{B6B5957C-1001-4B22-A23F-351F4F20482A}" presName="compNode" presStyleCnt="0"/>
      <dgm:spPr/>
    </dgm:pt>
    <dgm:pt modelId="{7883F11D-74FD-4D7C-A9AB-5E0E966F9A06}" type="pres">
      <dgm:prSet presAssocID="{B6B5957C-1001-4B22-A23F-351F4F20482A}" presName="bgRect" presStyleLbl="bgShp" presStyleIdx="0" presStyleCnt="3"/>
      <dgm:spPr/>
    </dgm:pt>
    <dgm:pt modelId="{B6BC2557-DC4C-49FE-9A34-22893CA266F3}" type="pres">
      <dgm:prSet presAssocID="{B6B5957C-1001-4B22-A23F-351F4F20482A}" presName="iconRect" presStyleLbl="nod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Avocado"/>
        </a:ext>
      </dgm:extLst>
    </dgm:pt>
    <dgm:pt modelId="{5E983D0D-D592-4EA7-92B6-A15ED425DA44}" type="pres">
      <dgm:prSet presAssocID="{B6B5957C-1001-4B22-A23F-351F4F20482A}" presName="spaceRect" presStyleCnt="0"/>
      <dgm:spPr/>
    </dgm:pt>
    <dgm:pt modelId="{793D17DE-EFF6-4D63-B570-46A2C763890F}" type="pres">
      <dgm:prSet presAssocID="{B6B5957C-1001-4B22-A23F-351F4F20482A}" presName="parTx" presStyleLbl="revTx" presStyleIdx="0" presStyleCnt="3">
        <dgm:presLayoutVars>
          <dgm:chMax val="0"/>
          <dgm:chPref val="0"/>
        </dgm:presLayoutVars>
      </dgm:prSet>
      <dgm:spPr/>
      <dgm:t>
        <a:bodyPr/>
        <a:lstStyle/>
        <a:p>
          <a:endParaRPr lang="en-US"/>
        </a:p>
      </dgm:t>
    </dgm:pt>
    <dgm:pt modelId="{6DDA8F02-D106-40D4-A8E8-08CF852EDB04}" type="pres">
      <dgm:prSet presAssocID="{B548C4FE-B5C7-4DE6-BE58-6FA57D892DC1}" presName="sibTrans" presStyleCnt="0"/>
      <dgm:spPr/>
    </dgm:pt>
    <dgm:pt modelId="{E3A83EFF-03B3-4102-9B17-4308026CB725}" type="pres">
      <dgm:prSet presAssocID="{D180951D-9377-49FB-989F-8ACA28EC99C2}" presName="compNode" presStyleCnt="0"/>
      <dgm:spPr/>
    </dgm:pt>
    <dgm:pt modelId="{9B1A8008-259C-45D7-AC54-B9241E7E4967}" type="pres">
      <dgm:prSet presAssocID="{D180951D-9377-49FB-989F-8ACA28EC99C2}" presName="bgRect" presStyleLbl="bgShp" presStyleIdx="1" presStyleCnt="3" custLinFactNeighborY="2261"/>
      <dgm:spPr/>
    </dgm:pt>
    <dgm:pt modelId="{2CA93709-7957-46E9-9315-24170B5AA7EB}" type="pres">
      <dgm:prSet presAssocID="{D180951D-9377-49FB-989F-8ACA28EC99C2}" presName="iconRect" presStyleLbl="node1" presStyleIdx="1" presStyleCnt="3"/>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95F12A45-3FBA-4315-8AFE-271087C3B504}" type="pres">
      <dgm:prSet presAssocID="{D180951D-9377-49FB-989F-8ACA28EC99C2}" presName="spaceRect" presStyleCnt="0"/>
      <dgm:spPr/>
    </dgm:pt>
    <dgm:pt modelId="{CD5F3649-7CA6-4CC6-90D7-3D8B233E2AB3}" type="pres">
      <dgm:prSet presAssocID="{D180951D-9377-49FB-989F-8ACA28EC99C2}" presName="parTx" presStyleLbl="revTx" presStyleIdx="1" presStyleCnt="3">
        <dgm:presLayoutVars>
          <dgm:chMax val="0"/>
          <dgm:chPref val="0"/>
        </dgm:presLayoutVars>
      </dgm:prSet>
      <dgm:spPr/>
      <dgm:t>
        <a:bodyPr/>
        <a:lstStyle/>
        <a:p>
          <a:endParaRPr lang="en-US"/>
        </a:p>
      </dgm:t>
    </dgm:pt>
    <dgm:pt modelId="{59FC4AEC-CEDD-4208-8F69-21FF923006B5}" type="pres">
      <dgm:prSet presAssocID="{F09D9A65-2C4E-44EA-9B34-CBDDC4BBC646}" presName="sibTrans" presStyleCnt="0"/>
      <dgm:spPr/>
    </dgm:pt>
    <dgm:pt modelId="{E751D5F8-2DFF-4C03-9280-B94E2306438F}" type="pres">
      <dgm:prSet presAssocID="{3B5AE195-B394-4F06-BF17-D82C757E41E4}" presName="compNode" presStyleCnt="0"/>
      <dgm:spPr/>
    </dgm:pt>
    <dgm:pt modelId="{153F74CD-DA30-4D9F-9704-1FDE3866D695}" type="pres">
      <dgm:prSet presAssocID="{3B5AE195-B394-4F06-BF17-D82C757E41E4}" presName="bgRect" presStyleLbl="bgShp" presStyleIdx="2" presStyleCnt="3"/>
      <dgm:spPr/>
    </dgm:pt>
    <dgm:pt modelId="{37CE6D7D-E571-4459-88BD-BE2A08AF3022}" type="pres">
      <dgm:prSet presAssocID="{3B5AE195-B394-4F06-BF17-D82C757E41E4}" presName="iconRect" presStyleLbl="node1" presStyleIdx="2" presStyleCnt="3"/>
      <dgm:spPr>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pt>
    <dgm:pt modelId="{90070EF9-C8BB-46CD-9955-36A11C4EDDDA}" type="pres">
      <dgm:prSet presAssocID="{3B5AE195-B394-4F06-BF17-D82C757E41E4}" presName="spaceRect" presStyleCnt="0"/>
      <dgm:spPr/>
    </dgm:pt>
    <dgm:pt modelId="{39F25D39-3D99-4154-A083-176097C09A6C}" type="pres">
      <dgm:prSet presAssocID="{3B5AE195-B394-4F06-BF17-D82C757E41E4}" presName="parTx" presStyleLbl="revTx" presStyleIdx="2" presStyleCnt="3">
        <dgm:presLayoutVars>
          <dgm:chMax val="0"/>
          <dgm:chPref val="0"/>
        </dgm:presLayoutVars>
      </dgm:prSet>
      <dgm:spPr/>
      <dgm:t>
        <a:bodyPr/>
        <a:lstStyle/>
        <a:p>
          <a:endParaRPr lang="en-US"/>
        </a:p>
      </dgm:t>
    </dgm:pt>
  </dgm:ptLst>
  <dgm:cxnLst>
    <dgm:cxn modelId="{33BC3BFA-592F-4AB0-AFF6-7B71FE5CA581}" type="presOf" srcId="{B6B5957C-1001-4B22-A23F-351F4F20482A}" destId="{793D17DE-EFF6-4D63-B570-46A2C763890F}" srcOrd="0" destOrd="0" presId="urn:microsoft.com/office/officeart/2018/2/layout/IconVerticalSolidList"/>
    <dgm:cxn modelId="{DB7FEE85-31BA-4132-9B14-1E8FA43F8D0D}" srcId="{770D3406-30CA-42F1-8449-41941E8A305E}" destId="{B6B5957C-1001-4B22-A23F-351F4F20482A}" srcOrd="0" destOrd="0" parTransId="{E7BEFF35-7B9F-4647-B6C7-2D443A981709}" sibTransId="{B548C4FE-B5C7-4DE6-BE58-6FA57D892DC1}"/>
    <dgm:cxn modelId="{0701918E-A28B-44F3-9564-6D09D098683A}" type="presOf" srcId="{3B5AE195-B394-4F06-BF17-D82C757E41E4}" destId="{39F25D39-3D99-4154-A083-176097C09A6C}" srcOrd="0" destOrd="0" presId="urn:microsoft.com/office/officeart/2018/2/layout/IconVerticalSolidList"/>
    <dgm:cxn modelId="{B0B023E8-59C6-4BB7-B3BA-CB63CB7C6AC6}" type="presOf" srcId="{770D3406-30CA-42F1-8449-41941E8A305E}" destId="{F916CA9F-FC29-4C4E-87A7-FADBDEBE3CDF}" srcOrd="0" destOrd="0" presId="urn:microsoft.com/office/officeart/2018/2/layout/IconVerticalSolidList"/>
    <dgm:cxn modelId="{B60EF56E-FF38-43AE-A0AD-1EAC7DC810E9}" srcId="{770D3406-30CA-42F1-8449-41941E8A305E}" destId="{3B5AE195-B394-4F06-BF17-D82C757E41E4}" srcOrd="2" destOrd="0" parTransId="{F8C047DC-FEA2-4DEA-B117-002BCD326B34}" sibTransId="{EF3C29D4-AC26-4767-9CB3-8A7BB30899A6}"/>
    <dgm:cxn modelId="{C2A44A89-F6DF-4824-8D82-D06241A029B2}" srcId="{770D3406-30CA-42F1-8449-41941E8A305E}" destId="{D180951D-9377-49FB-989F-8ACA28EC99C2}" srcOrd="1" destOrd="0" parTransId="{B957B1E9-D8C8-40B3-BC3E-E9787E2177AB}" sibTransId="{F09D9A65-2C4E-44EA-9B34-CBDDC4BBC646}"/>
    <dgm:cxn modelId="{82C7CAAB-F475-4334-9AEA-008ED97684A9}" type="presOf" srcId="{D180951D-9377-49FB-989F-8ACA28EC99C2}" destId="{CD5F3649-7CA6-4CC6-90D7-3D8B233E2AB3}" srcOrd="0" destOrd="0" presId="urn:microsoft.com/office/officeart/2018/2/layout/IconVerticalSolidList"/>
    <dgm:cxn modelId="{DB0E6548-3B70-4AB0-B6B9-20BFDE05921F}" type="presParOf" srcId="{F916CA9F-FC29-4C4E-87A7-FADBDEBE3CDF}" destId="{0C9529D7-FD7A-45A2-9708-D6A247528C4F}" srcOrd="0" destOrd="0" presId="urn:microsoft.com/office/officeart/2018/2/layout/IconVerticalSolidList"/>
    <dgm:cxn modelId="{0BF338BA-B1B8-422E-B62B-32358AADBCBE}" type="presParOf" srcId="{0C9529D7-FD7A-45A2-9708-D6A247528C4F}" destId="{7883F11D-74FD-4D7C-A9AB-5E0E966F9A06}" srcOrd="0" destOrd="0" presId="urn:microsoft.com/office/officeart/2018/2/layout/IconVerticalSolidList"/>
    <dgm:cxn modelId="{4365B963-8B42-4E70-AE0D-ADC985467855}" type="presParOf" srcId="{0C9529D7-FD7A-45A2-9708-D6A247528C4F}" destId="{B6BC2557-DC4C-49FE-9A34-22893CA266F3}" srcOrd="1" destOrd="0" presId="urn:microsoft.com/office/officeart/2018/2/layout/IconVerticalSolidList"/>
    <dgm:cxn modelId="{76DBF506-55B2-4F66-BA43-DD6F230C00DD}" type="presParOf" srcId="{0C9529D7-FD7A-45A2-9708-D6A247528C4F}" destId="{5E983D0D-D592-4EA7-92B6-A15ED425DA44}" srcOrd="2" destOrd="0" presId="urn:microsoft.com/office/officeart/2018/2/layout/IconVerticalSolidList"/>
    <dgm:cxn modelId="{2B3CCED8-9EFF-4608-8677-26FFB3E7B0D4}" type="presParOf" srcId="{0C9529D7-FD7A-45A2-9708-D6A247528C4F}" destId="{793D17DE-EFF6-4D63-B570-46A2C763890F}" srcOrd="3" destOrd="0" presId="urn:microsoft.com/office/officeart/2018/2/layout/IconVerticalSolidList"/>
    <dgm:cxn modelId="{1A411B6B-73F3-49EB-B548-1EBDD9840F45}" type="presParOf" srcId="{F916CA9F-FC29-4C4E-87A7-FADBDEBE3CDF}" destId="{6DDA8F02-D106-40D4-A8E8-08CF852EDB04}" srcOrd="1" destOrd="0" presId="urn:microsoft.com/office/officeart/2018/2/layout/IconVerticalSolidList"/>
    <dgm:cxn modelId="{B6CEE71D-E320-4A3B-9ED4-0F147084CE15}" type="presParOf" srcId="{F916CA9F-FC29-4C4E-87A7-FADBDEBE3CDF}" destId="{E3A83EFF-03B3-4102-9B17-4308026CB725}" srcOrd="2" destOrd="0" presId="urn:microsoft.com/office/officeart/2018/2/layout/IconVerticalSolidList"/>
    <dgm:cxn modelId="{FB59A079-C4DC-41DC-8123-13EC357645F6}" type="presParOf" srcId="{E3A83EFF-03B3-4102-9B17-4308026CB725}" destId="{9B1A8008-259C-45D7-AC54-B9241E7E4967}" srcOrd="0" destOrd="0" presId="urn:microsoft.com/office/officeart/2018/2/layout/IconVerticalSolidList"/>
    <dgm:cxn modelId="{E0CCB26B-BFD3-4119-A5E2-B1C3F0F0DB47}" type="presParOf" srcId="{E3A83EFF-03B3-4102-9B17-4308026CB725}" destId="{2CA93709-7957-46E9-9315-24170B5AA7EB}" srcOrd="1" destOrd="0" presId="urn:microsoft.com/office/officeart/2018/2/layout/IconVerticalSolidList"/>
    <dgm:cxn modelId="{93234AE2-B4FB-4D2D-8D56-48C33CB62284}" type="presParOf" srcId="{E3A83EFF-03B3-4102-9B17-4308026CB725}" destId="{95F12A45-3FBA-4315-8AFE-271087C3B504}" srcOrd="2" destOrd="0" presId="urn:microsoft.com/office/officeart/2018/2/layout/IconVerticalSolidList"/>
    <dgm:cxn modelId="{349A9419-5DC5-4E67-8034-78A128B95582}" type="presParOf" srcId="{E3A83EFF-03B3-4102-9B17-4308026CB725}" destId="{CD5F3649-7CA6-4CC6-90D7-3D8B233E2AB3}" srcOrd="3" destOrd="0" presId="urn:microsoft.com/office/officeart/2018/2/layout/IconVerticalSolidList"/>
    <dgm:cxn modelId="{149F7BC0-4234-4E4E-9E43-45CB4357D5B9}" type="presParOf" srcId="{F916CA9F-FC29-4C4E-87A7-FADBDEBE3CDF}" destId="{59FC4AEC-CEDD-4208-8F69-21FF923006B5}" srcOrd="3" destOrd="0" presId="urn:microsoft.com/office/officeart/2018/2/layout/IconVerticalSolidList"/>
    <dgm:cxn modelId="{3EC7FF04-8782-4273-8BF6-C5B7454BE523}" type="presParOf" srcId="{F916CA9F-FC29-4C4E-87A7-FADBDEBE3CDF}" destId="{E751D5F8-2DFF-4C03-9280-B94E2306438F}" srcOrd="4" destOrd="0" presId="urn:microsoft.com/office/officeart/2018/2/layout/IconVerticalSolidList"/>
    <dgm:cxn modelId="{FAF633E5-6928-40C3-8A96-DD078D323294}" type="presParOf" srcId="{E751D5F8-2DFF-4C03-9280-B94E2306438F}" destId="{153F74CD-DA30-4D9F-9704-1FDE3866D695}" srcOrd="0" destOrd="0" presId="urn:microsoft.com/office/officeart/2018/2/layout/IconVerticalSolidList"/>
    <dgm:cxn modelId="{B288C44F-D12B-4A6B-8F5A-6FF8D7561C1C}" type="presParOf" srcId="{E751D5F8-2DFF-4C03-9280-B94E2306438F}" destId="{37CE6D7D-E571-4459-88BD-BE2A08AF3022}" srcOrd="1" destOrd="0" presId="urn:microsoft.com/office/officeart/2018/2/layout/IconVerticalSolidList"/>
    <dgm:cxn modelId="{93D514C2-381E-4C33-842C-BE2202487E17}" type="presParOf" srcId="{E751D5F8-2DFF-4C03-9280-B94E2306438F}" destId="{90070EF9-C8BB-46CD-9955-36A11C4EDDDA}" srcOrd="2" destOrd="0" presId="urn:microsoft.com/office/officeart/2018/2/layout/IconVerticalSolidList"/>
    <dgm:cxn modelId="{81B73B76-B789-42EA-A244-6A1DBA90DB58}" type="presParOf" srcId="{E751D5F8-2DFF-4C03-9280-B94E2306438F}" destId="{39F25D39-3D99-4154-A083-176097C09A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7220E1-50F9-47B8-8017-AB2987137B7E}"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A343EB9B-6F77-4B86-AB2E-1FD5A88A3BDD}">
      <dgm:prSet/>
      <dgm:spPr/>
      <dgm:t>
        <a:bodyPr/>
        <a:lstStyle/>
        <a:p>
          <a:r>
            <a:rPr lang="en-US" dirty="0">
              <a:latin typeface="+mj-lt"/>
            </a:rPr>
            <a:t>Why are communities important?</a:t>
          </a:r>
        </a:p>
      </dgm:t>
    </dgm:pt>
    <dgm:pt modelId="{4973B924-44D4-4FCE-A365-CAB7409E0CC4}" type="parTrans" cxnId="{0AAF2E37-AF7F-43BF-A114-D3B5C82381BD}">
      <dgm:prSet/>
      <dgm:spPr/>
      <dgm:t>
        <a:bodyPr/>
        <a:lstStyle/>
        <a:p>
          <a:endParaRPr lang="en-US"/>
        </a:p>
      </dgm:t>
    </dgm:pt>
    <dgm:pt modelId="{1E6D7CD7-D4E8-480D-8EF0-F59B68265A3C}" type="sibTrans" cxnId="{0AAF2E37-AF7F-43BF-A114-D3B5C82381BD}">
      <dgm:prSet/>
      <dgm:spPr/>
      <dgm:t>
        <a:bodyPr/>
        <a:lstStyle/>
        <a:p>
          <a:endParaRPr lang="en-US"/>
        </a:p>
      </dgm:t>
    </dgm:pt>
    <dgm:pt modelId="{D13D7092-83D9-4E57-9FA7-A3977D05286D}">
      <dgm:prSet/>
      <dgm:spPr/>
      <dgm:t>
        <a:bodyPr/>
        <a:lstStyle/>
        <a:p>
          <a:r>
            <a:rPr lang="en-US">
              <a:latin typeface="+mj-lt"/>
            </a:rPr>
            <a:t>How do we grow our network of connections?</a:t>
          </a:r>
        </a:p>
      </dgm:t>
    </dgm:pt>
    <dgm:pt modelId="{3E51156A-ABF9-4778-8B39-D603C2317306}" type="parTrans" cxnId="{E28F91EF-33EF-4119-B770-C1E072CC7DA5}">
      <dgm:prSet/>
      <dgm:spPr/>
      <dgm:t>
        <a:bodyPr/>
        <a:lstStyle/>
        <a:p>
          <a:endParaRPr lang="en-US"/>
        </a:p>
      </dgm:t>
    </dgm:pt>
    <dgm:pt modelId="{15FC7697-B2B0-48D1-B5DF-F60318D504F0}" type="sibTrans" cxnId="{E28F91EF-33EF-4119-B770-C1E072CC7DA5}">
      <dgm:prSet/>
      <dgm:spPr/>
      <dgm:t>
        <a:bodyPr/>
        <a:lstStyle/>
        <a:p>
          <a:endParaRPr lang="en-US"/>
        </a:p>
      </dgm:t>
    </dgm:pt>
    <dgm:pt modelId="{7F69AC4A-2511-4918-95A0-E9871361B19E}">
      <dgm:prSet/>
      <dgm:spPr/>
      <dgm:t>
        <a:bodyPr/>
        <a:lstStyle/>
        <a:p>
          <a:r>
            <a:rPr lang="en-US" dirty="0">
              <a:latin typeface="+mj-lt"/>
            </a:rPr>
            <a:t>What are some of your communities?</a:t>
          </a:r>
        </a:p>
      </dgm:t>
    </dgm:pt>
    <dgm:pt modelId="{101C3513-F735-42CC-8C57-61721F8ACCC1}" type="parTrans" cxnId="{340FBDE1-969E-4626-BB3B-DC46EB8A8EBB}">
      <dgm:prSet/>
      <dgm:spPr/>
      <dgm:t>
        <a:bodyPr/>
        <a:lstStyle/>
        <a:p>
          <a:endParaRPr lang="en-US"/>
        </a:p>
      </dgm:t>
    </dgm:pt>
    <dgm:pt modelId="{9F95720E-0CAF-4BD5-AA61-5F9A6928DDA3}" type="sibTrans" cxnId="{340FBDE1-969E-4626-BB3B-DC46EB8A8EBB}">
      <dgm:prSet/>
      <dgm:spPr/>
      <dgm:t>
        <a:bodyPr/>
        <a:lstStyle/>
        <a:p>
          <a:endParaRPr lang="en-US"/>
        </a:p>
      </dgm:t>
    </dgm:pt>
    <dgm:pt modelId="{2D989323-F77B-47F7-8672-801F99BBEEAF}">
      <dgm:prSet/>
      <dgm:spPr/>
      <dgm:t>
        <a:bodyPr/>
        <a:lstStyle/>
        <a:p>
          <a:r>
            <a:rPr lang="en-US" dirty="0">
              <a:latin typeface="+mj-lt"/>
            </a:rPr>
            <a:t>How does community help Smile Train to reach patients?</a:t>
          </a:r>
        </a:p>
      </dgm:t>
    </dgm:pt>
    <dgm:pt modelId="{F863CD60-A3EA-4B62-9AF9-61D1F9E1F9B8}" type="parTrans" cxnId="{474A3B74-ED11-47EE-9613-DEC54A647B99}">
      <dgm:prSet/>
      <dgm:spPr/>
      <dgm:t>
        <a:bodyPr/>
        <a:lstStyle/>
        <a:p>
          <a:endParaRPr lang="en-US"/>
        </a:p>
      </dgm:t>
    </dgm:pt>
    <dgm:pt modelId="{67A6C542-FBE5-4B33-AEEC-39890E97A9EC}" type="sibTrans" cxnId="{474A3B74-ED11-47EE-9613-DEC54A647B99}">
      <dgm:prSet/>
      <dgm:spPr/>
      <dgm:t>
        <a:bodyPr/>
        <a:lstStyle/>
        <a:p>
          <a:endParaRPr lang="en-US"/>
        </a:p>
      </dgm:t>
    </dgm:pt>
    <dgm:pt modelId="{DDD533C7-090A-4C04-8E86-0E80FFB2D0C0}">
      <dgm:prSet/>
      <dgm:spPr/>
      <dgm:t>
        <a:bodyPr/>
        <a:lstStyle/>
        <a:p>
          <a:r>
            <a:rPr lang="en-US" dirty="0">
              <a:latin typeface="+mj-lt"/>
            </a:rPr>
            <a:t>What are some ways that families utilize connections in their communities?</a:t>
          </a:r>
        </a:p>
      </dgm:t>
    </dgm:pt>
    <dgm:pt modelId="{480B3BB8-CD69-4650-A6FA-524FFC1F3F7D}" type="parTrans" cxnId="{7834BF24-0C37-40BF-AC1A-8E46A81724A2}">
      <dgm:prSet/>
      <dgm:spPr/>
      <dgm:t>
        <a:bodyPr/>
        <a:lstStyle/>
        <a:p>
          <a:endParaRPr lang="en-US"/>
        </a:p>
      </dgm:t>
    </dgm:pt>
    <dgm:pt modelId="{5C0008B8-AA3D-4062-9F17-082B094A589D}" type="sibTrans" cxnId="{7834BF24-0C37-40BF-AC1A-8E46A81724A2}">
      <dgm:prSet/>
      <dgm:spPr/>
      <dgm:t>
        <a:bodyPr/>
        <a:lstStyle/>
        <a:p>
          <a:endParaRPr lang="en-US"/>
        </a:p>
      </dgm:t>
    </dgm:pt>
    <dgm:pt modelId="{E742CDF4-236B-4AB0-BAEF-A5CF4B29109F}">
      <dgm:prSet/>
      <dgm:spPr/>
      <dgm:t>
        <a:bodyPr/>
        <a:lstStyle/>
        <a:p>
          <a:r>
            <a:rPr lang="en-US" dirty="0">
              <a:latin typeface="+mj-lt"/>
            </a:rPr>
            <a:t>Besides surgeons and doctors, who are other partners that help Smile Train?</a:t>
          </a:r>
        </a:p>
      </dgm:t>
    </dgm:pt>
    <dgm:pt modelId="{9A59E2A1-C8BA-4F27-BD5B-62F4937F812C}" type="parTrans" cxnId="{141DCC43-F19E-4D67-BCEA-24B66203BED7}">
      <dgm:prSet/>
      <dgm:spPr/>
      <dgm:t>
        <a:bodyPr/>
        <a:lstStyle/>
        <a:p>
          <a:endParaRPr lang="en-US"/>
        </a:p>
      </dgm:t>
    </dgm:pt>
    <dgm:pt modelId="{BEAB8DAF-CBE9-4F17-ABA9-9C2DC55FE096}" type="sibTrans" cxnId="{141DCC43-F19E-4D67-BCEA-24B66203BED7}">
      <dgm:prSet/>
      <dgm:spPr/>
      <dgm:t>
        <a:bodyPr/>
        <a:lstStyle/>
        <a:p>
          <a:endParaRPr lang="en-US"/>
        </a:p>
      </dgm:t>
    </dgm:pt>
    <dgm:pt modelId="{36659B8E-1085-4BAB-8824-EDD15AF39217}" type="pres">
      <dgm:prSet presAssocID="{8D7220E1-50F9-47B8-8017-AB2987137B7E}" presName="diagram" presStyleCnt="0">
        <dgm:presLayoutVars>
          <dgm:dir/>
          <dgm:resizeHandles val="exact"/>
        </dgm:presLayoutVars>
      </dgm:prSet>
      <dgm:spPr/>
      <dgm:t>
        <a:bodyPr/>
        <a:lstStyle/>
        <a:p>
          <a:endParaRPr lang="en-US"/>
        </a:p>
      </dgm:t>
    </dgm:pt>
    <dgm:pt modelId="{22E84B0B-FFFA-44A4-AD42-7780BEE3091F}" type="pres">
      <dgm:prSet presAssocID="{A343EB9B-6F77-4B86-AB2E-1FD5A88A3BDD}" presName="node" presStyleLbl="node1" presStyleIdx="0" presStyleCnt="6">
        <dgm:presLayoutVars>
          <dgm:bulletEnabled val="1"/>
        </dgm:presLayoutVars>
      </dgm:prSet>
      <dgm:spPr/>
      <dgm:t>
        <a:bodyPr/>
        <a:lstStyle/>
        <a:p>
          <a:endParaRPr lang="en-US"/>
        </a:p>
      </dgm:t>
    </dgm:pt>
    <dgm:pt modelId="{05C2203A-8217-479A-BF10-DFB1781D6799}" type="pres">
      <dgm:prSet presAssocID="{1E6D7CD7-D4E8-480D-8EF0-F59B68265A3C}" presName="sibTrans" presStyleCnt="0"/>
      <dgm:spPr/>
    </dgm:pt>
    <dgm:pt modelId="{D5485DCB-2E6F-413F-B3B8-A9F5CFB9AC09}" type="pres">
      <dgm:prSet presAssocID="{D13D7092-83D9-4E57-9FA7-A3977D05286D}" presName="node" presStyleLbl="node1" presStyleIdx="1" presStyleCnt="6">
        <dgm:presLayoutVars>
          <dgm:bulletEnabled val="1"/>
        </dgm:presLayoutVars>
      </dgm:prSet>
      <dgm:spPr/>
      <dgm:t>
        <a:bodyPr/>
        <a:lstStyle/>
        <a:p>
          <a:endParaRPr lang="en-US"/>
        </a:p>
      </dgm:t>
    </dgm:pt>
    <dgm:pt modelId="{FDF33961-6D54-4E48-8CB5-A9769AD259BD}" type="pres">
      <dgm:prSet presAssocID="{15FC7697-B2B0-48D1-B5DF-F60318D504F0}" presName="sibTrans" presStyleCnt="0"/>
      <dgm:spPr/>
    </dgm:pt>
    <dgm:pt modelId="{5720412B-B3DB-4978-B299-9ED4312068A2}" type="pres">
      <dgm:prSet presAssocID="{7F69AC4A-2511-4918-95A0-E9871361B19E}" presName="node" presStyleLbl="node1" presStyleIdx="2" presStyleCnt="6">
        <dgm:presLayoutVars>
          <dgm:bulletEnabled val="1"/>
        </dgm:presLayoutVars>
      </dgm:prSet>
      <dgm:spPr/>
      <dgm:t>
        <a:bodyPr/>
        <a:lstStyle/>
        <a:p>
          <a:endParaRPr lang="en-US"/>
        </a:p>
      </dgm:t>
    </dgm:pt>
    <dgm:pt modelId="{4C352245-DDBE-4C75-9C57-D4284097168F}" type="pres">
      <dgm:prSet presAssocID="{9F95720E-0CAF-4BD5-AA61-5F9A6928DDA3}" presName="sibTrans" presStyleCnt="0"/>
      <dgm:spPr/>
    </dgm:pt>
    <dgm:pt modelId="{3D2BA260-1882-4EDA-8FA1-1033DA1945F0}" type="pres">
      <dgm:prSet presAssocID="{2D989323-F77B-47F7-8672-801F99BBEEAF}" presName="node" presStyleLbl="node1" presStyleIdx="3" presStyleCnt="6">
        <dgm:presLayoutVars>
          <dgm:bulletEnabled val="1"/>
        </dgm:presLayoutVars>
      </dgm:prSet>
      <dgm:spPr/>
      <dgm:t>
        <a:bodyPr/>
        <a:lstStyle/>
        <a:p>
          <a:endParaRPr lang="en-US"/>
        </a:p>
      </dgm:t>
    </dgm:pt>
    <dgm:pt modelId="{7BA6512C-B913-45C3-A390-E92F90ACADD2}" type="pres">
      <dgm:prSet presAssocID="{67A6C542-FBE5-4B33-AEEC-39890E97A9EC}" presName="sibTrans" presStyleCnt="0"/>
      <dgm:spPr/>
    </dgm:pt>
    <dgm:pt modelId="{C40E446F-4F98-4C83-8FB7-BC52B85DEBC5}" type="pres">
      <dgm:prSet presAssocID="{DDD533C7-090A-4C04-8E86-0E80FFB2D0C0}" presName="node" presStyleLbl="node1" presStyleIdx="4" presStyleCnt="6">
        <dgm:presLayoutVars>
          <dgm:bulletEnabled val="1"/>
        </dgm:presLayoutVars>
      </dgm:prSet>
      <dgm:spPr/>
      <dgm:t>
        <a:bodyPr/>
        <a:lstStyle/>
        <a:p>
          <a:endParaRPr lang="en-US"/>
        </a:p>
      </dgm:t>
    </dgm:pt>
    <dgm:pt modelId="{49E8CCB9-A894-48E2-8959-A1602A9B3EDB}" type="pres">
      <dgm:prSet presAssocID="{5C0008B8-AA3D-4062-9F17-082B094A589D}" presName="sibTrans" presStyleCnt="0"/>
      <dgm:spPr/>
    </dgm:pt>
    <dgm:pt modelId="{B4752608-93A6-443A-9F15-8DDFEB8DFA95}" type="pres">
      <dgm:prSet presAssocID="{E742CDF4-236B-4AB0-BAEF-A5CF4B29109F}" presName="node" presStyleLbl="node1" presStyleIdx="5" presStyleCnt="6">
        <dgm:presLayoutVars>
          <dgm:bulletEnabled val="1"/>
        </dgm:presLayoutVars>
      </dgm:prSet>
      <dgm:spPr/>
      <dgm:t>
        <a:bodyPr/>
        <a:lstStyle/>
        <a:p>
          <a:endParaRPr lang="en-US"/>
        </a:p>
      </dgm:t>
    </dgm:pt>
  </dgm:ptLst>
  <dgm:cxnLst>
    <dgm:cxn modelId="{141DCC43-F19E-4D67-BCEA-24B66203BED7}" srcId="{8D7220E1-50F9-47B8-8017-AB2987137B7E}" destId="{E742CDF4-236B-4AB0-BAEF-A5CF4B29109F}" srcOrd="5" destOrd="0" parTransId="{9A59E2A1-C8BA-4F27-BD5B-62F4937F812C}" sibTransId="{BEAB8DAF-CBE9-4F17-ABA9-9C2DC55FE096}"/>
    <dgm:cxn modelId="{E28F91EF-33EF-4119-B770-C1E072CC7DA5}" srcId="{8D7220E1-50F9-47B8-8017-AB2987137B7E}" destId="{D13D7092-83D9-4E57-9FA7-A3977D05286D}" srcOrd="1" destOrd="0" parTransId="{3E51156A-ABF9-4778-8B39-D603C2317306}" sibTransId="{15FC7697-B2B0-48D1-B5DF-F60318D504F0}"/>
    <dgm:cxn modelId="{FDA48B3A-5C06-4B21-A336-1E2B989B6CD4}" type="presOf" srcId="{7F69AC4A-2511-4918-95A0-E9871361B19E}" destId="{5720412B-B3DB-4978-B299-9ED4312068A2}" srcOrd="0" destOrd="0" presId="urn:microsoft.com/office/officeart/2005/8/layout/default"/>
    <dgm:cxn modelId="{340FBDE1-969E-4626-BB3B-DC46EB8A8EBB}" srcId="{8D7220E1-50F9-47B8-8017-AB2987137B7E}" destId="{7F69AC4A-2511-4918-95A0-E9871361B19E}" srcOrd="2" destOrd="0" parTransId="{101C3513-F735-42CC-8C57-61721F8ACCC1}" sibTransId="{9F95720E-0CAF-4BD5-AA61-5F9A6928DDA3}"/>
    <dgm:cxn modelId="{E93B2ADE-5761-46B9-AD10-C171E5FF3DD9}" type="presOf" srcId="{2D989323-F77B-47F7-8672-801F99BBEEAF}" destId="{3D2BA260-1882-4EDA-8FA1-1033DA1945F0}" srcOrd="0" destOrd="0" presId="urn:microsoft.com/office/officeart/2005/8/layout/default"/>
    <dgm:cxn modelId="{3C2F93D9-7A94-4951-ACA1-BF73E6B84C77}" type="presOf" srcId="{E742CDF4-236B-4AB0-BAEF-A5CF4B29109F}" destId="{B4752608-93A6-443A-9F15-8DDFEB8DFA95}" srcOrd="0" destOrd="0" presId="urn:microsoft.com/office/officeart/2005/8/layout/default"/>
    <dgm:cxn modelId="{7834BF24-0C37-40BF-AC1A-8E46A81724A2}" srcId="{8D7220E1-50F9-47B8-8017-AB2987137B7E}" destId="{DDD533C7-090A-4C04-8E86-0E80FFB2D0C0}" srcOrd="4" destOrd="0" parTransId="{480B3BB8-CD69-4650-A6FA-524FFC1F3F7D}" sibTransId="{5C0008B8-AA3D-4062-9F17-082B094A589D}"/>
    <dgm:cxn modelId="{AEE46132-6E72-457F-8F95-F55829176D57}" type="presOf" srcId="{DDD533C7-090A-4C04-8E86-0E80FFB2D0C0}" destId="{C40E446F-4F98-4C83-8FB7-BC52B85DEBC5}" srcOrd="0" destOrd="0" presId="urn:microsoft.com/office/officeart/2005/8/layout/default"/>
    <dgm:cxn modelId="{0AAF2E37-AF7F-43BF-A114-D3B5C82381BD}" srcId="{8D7220E1-50F9-47B8-8017-AB2987137B7E}" destId="{A343EB9B-6F77-4B86-AB2E-1FD5A88A3BDD}" srcOrd="0" destOrd="0" parTransId="{4973B924-44D4-4FCE-A365-CAB7409E0CC4}" sibTransId="{1E6D7CD7-D4E8-480D-8EF0-F59B68265A3C}"/>
    <dgm:cxn modelId="{474A3B74-ED11-47EE-9613-DEC54A647B99}" srcId="{8D7220E1-50F9-47B8-8017-AB2987137B7E}" destId="{2D989323-F77B-47F7-8672-801F99BBEEAF}" srcOrd="3" destOrd="0" parTransId="{F863CD60-A3EA-4B62-9AF9-61D1F9E1F9B8}" sibTransId="{67A6C542-FBE5-4B33-AEEC-39890E97A9EC}"/>
    <dgm:cxn modelId="{469E659F-168F-48F1-BC19-7493D51E2770}" type="presOf" srcId="{D13D7092-83D9-4E57-9FA7-A3977D05286D}" destId="{D5485DCB-2E6F-413F-B3B8-A9F5CFB9AC09}" srcOrd="0" destOrd="0" presId="urn:microsoft.com/office/officeart/2005/8/layout/default"/>
    <dgm:cxn modelId="{7BBB6FEE-0917-4BC7-BD72-DCC6D22E4EDE}" type="presOf" srcId="{8D7220E1-50F9-47B8-8017-AB2987137B7E}" destId="{36659B8E-1085-4BAB-8824-EDD15AF39217}" srcOrd="0" destOrd="0" presId="urn:microsoft.com/office/officeart/2005/8/layout/default"/>
    <dgm:cxn modelId="{0DFDA23A-331D-4819-A120-E45B9A1A9385}" type="presOf" srcId="{A343EB9B-6F77-4B86-AB2E-1FD5A88A3BDD}" destId="{22E84B0B-FFFA-44A4-AD42-7780BEE3091F}" srcOrd="0" destOrd="0" presId="urn:microsoft.com/office/officeart/2005/8/layout/default"/>
    <dgm:cxn modelId="{B17BB099-A518-4DAA-AEF4-82BED6F9029B}" type="presParOf" srcId="{36659B8E-1085-4BAB-8824-EDD15AF39217}" destId="{22E84B0B-FFFA-44A4-AD42-7780BEE3091F}" srcOrd="0" destOrd="0" presId="urn:microsoft.com/office/officeart/2005/8/layout/default"/>
    <dgm:cxn modelId="{93EECE28-20AE-48CA-8AC9-246926850600}" type="presParOf" srcId="{36659B8E-1085-4BAB-8824-EDD15AF39217}" destId="{05C2203A-8217-479A-BF10-DFB1781D6799}" srcOrd="1" destOrd="0" presId="urn:microsoft.com/office/officeart/2005/8/layout/default"/>
    <dgm:cxn modelId="{118DCF74-3268-4397-A0DD-6EBB124C5CAA}" type="presParOf" srcId="{36659B8E-1085-4BAB-8824-EDD15AF39217}" destId="{D5485DCB-2E6F-413F-B3B8-A9F5CFB9AC09}" srcOrd="2" destOrd="0" presId="urn:microsoft.com/office/officeart/2005/8/layout/default"/>
    <dgm:cxn modelId="{E53A9266-FF31-4398-9C7E-8989778B42B3}" type="presParOf" srcId="{36659B8E-1085-4BAB-8824-EDD15AF39217}" destId="{FDF33961-6D54-4E48-8CB5-A9769AD259BD}" srcOrd="3" destOrd="0" presId="urn:microsoft.com/office/officeart/2005/8/layout/default"/>
    <dgm:cxn modelId="{6881330C-D319-4C28-8F83-623C0FBADD23}" type="presParOf" srcId="{36659B8E-1085-4BAB-8824-EDD15AF39217}" destId="{5720412B-B3DB-4978-B299-9ED4312068A2}" srcOrd="4" destOrd="0" presId="urn:microsoft.com/office/officeart/2005/8/layout/default"/>
    <dgm:cxn modelId="{170252D2-48BE-4627-B624-5C9B84CF73A2}" type="presParOf" srcId="{36659B8E-1085-4BAB-8824-EDD15AF39217}" destId="{4C352245-DDBE-4C75-9C57-D4284097168F}" srcOrd="5" destOrd="0" presId="urn:microsoft.com/office/officeart/2005/8/layout/default"/>
    <dgm:cxn modelId="{EBB01738-1060-4687-B5BE-0BC10316C380}" type="presParOf" srcId="{36659B8E-1085-4BAB-8824-EDD15AF39217}" destId="{3D2BA260-1882-4EDA-8FA1-1033DA1945F0}" srcOrd="6" destOrd="0" presId="urn:microsoft.com/office/officeart/2005/8/layout/default"/>
    <dgm:cxn modelId="{B75B7F7A-6E49-4283-B17B-A9422C590E54}" type="presParOf" srcId="{36659B8E-1085-4BAB-8824-EDD15AF39217}" destId="{7BA6512C-B913-45C3-A390-E92F90ACADD2}" srcOrd="7" destOrd="0" presId="urn:microsoft.com/office/officeart/2005/8/layout/default"/>
    <dgm:cxn modelId="{73B8E2B9-DDAC-4650-BFEA-C1283EDDB2C4}" type="presParOf" srcId="{36659B8E-1085-4BAB-8824-EDD15AF39217}" destId="{C40E446F-4F98-4C83-8FB7-BC52B85DEBC5}" srcOrd="8" destOrd="0" presId="urn:microsoft.com/office/officeart/2005/8/layout/default"/>
    <dgm:cxn modelId="{DB558420-7028-4E5C-A344-49090A242B6C}" type="presParOf" srcId="{36659B8E-1085-4BAB-8824-EDD15AF39217}" destId="{49E8CCB9-A894-48E2-8959-A1602A9B3EDB}" srcOrd="9" destOrd="0" presId="urn:microsoft.com/office/officeart/2005/8/layout/default"/>
    <dgm:cxn modelId="{289A39A8-2C6D-4589-A241-4727CDB35119}" type="presParOf" srcId="{36659B8E-1085-4BAB-8824-EDD15AF39217}" destId="{B4752608-93A6-443A-9F15-8DDFEB8DFA9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84ECB-BE94-4178-A569-04B65333DBE5}">
      <dsp:nvSpPr>
        <dsp:cNvPr id="0" name=""/>
        <dsp:cNvSpPr/>
      </dsp:nvSpPr>
      <dsp:spPr>
        <a:xfrm>
          <a:off x="0" y="0"/>
          <a:ext cx="1662926" cy="4676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latin typeface="+mj-lt"/>
            </a:rPr>
            <a:t>Donors Fundraisers Students Advocates</a:t>
          </a:r>
        </a:p>
      </dsp:txBody>
      <dsp:txXfrm>
        <a:off x="0" y="1870484"/>
        <a:ext cx="1662926" cy="1870484"/>
      </dsp:txXfrm>
    </dsp:sp>
    <dsp:sp modelId="{1714FA77-2F91-414F-9772-31AF3F092DF8}">
      <dsp:nvSpPr>
        <dsp:cNvPr id="0" name=""/>
        <dsp:cNvSpPr/>
      </dsp:nvSpPr>
      <dsp:spPr>
        <a:xfrm>
          <a:off x="52874" y="280572"/>
          <a:ext cx="1557178" cy="155717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32FD0A-EFAE-49EB-8121-9881F118187B}">
      <dsp:nvSpPr>
        <dsp:cNvPr id="0" name=""/>
        <dsp:cNvSpPr/>
      </dsp:nvSpPr>
      <dsp:spPr>
        <a:xfrm>
          <a:off x="1712814" y="0"/>
          <a:ext cx="1662926" cy="4676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latin typeface="+mj-lt"/>
            </a:rPr>
            <a:t>Headquarters Staff</a:t>
          </a:r>
        </a:p>
      </dsp:txBody>
      <dsp:txXfrm>
        <a:off x="1712814" y="1870484"/>
        <a:ext cx="1662926" cy="1870484"/>
      </dsp:txXfrm>
    </dsp:sp>
    <dsp:sp modelId="{98028638-A4B4-4496-B16C-71967BA4CB9C}">
      <dsp:nvSpPr>
        <dsp:cNvPr id="0" name=""/>
        <dsp:cNvSpPr/>
      </dsp:nvSpPr>
      <dsp:spPr>
        <a:xfrm>
          <a:off x="1765688" y="280572"/>
          <a:ext cx="1557178" cy="155717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A5C4B3-3C2C-4E4C-89A6-B99B25E0773C}">
      <dsp:nvSpPr>
        <dsp:cNvPr id="0" name=""/>
        <dsp:cNvSpPr/>
      </dsp:nvSpPr>
      <dsp:spPr>
        <a:xfrm>
          <a:off x="3425629" y="0"/>
          <a:ext cx="1662926" cy="4676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latin typeface="+mj-lt"/>
            </a:rPr>
            <a:t>International Staff</a:t>
          </a:r>
        </a:p>
      </dsp:txBody>
      <dsp:txXfrm>
        <a:off x="3425629" y="1870484"/>
        <a:ext cx="1662926" cy="1870484"/>
      </dsp:txXfrm>
    </dsp:sp>
    <dsp:sp modelId="{CF7651A8-BDD8-44B5-AF26-89587DDB66B3}">
      <dsp:nvSpPr>
        <dsp:cNvPr id="0" name=""/>
        <dsp:cNvSpPr/>
      </dsp:nvSpPr>
      <dsp:spPr>
        <a:xfrm>
          <a:off x="3478503" y="280572"/>
          <a:ext cx="1557178" cy="155717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0224F-E17A-4D1A-864F-376507FA714B}">
      <dsp:nvSpPr>
        <dsp:cNvPr id="0" name=""/>
        <dsp:cNvSpPr/>
      </dsp:nvSpPr>
      <dsp:spPr>
        <a:xfrm>
          <a:off x="5138443" y="0"/>
          <a:ext cx="1662926" cy="4676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latin typeface="+mj-lt"/>
            </a:rPr>
            <a:t>Local Partners</a:t>
          </a:r>
        </a:p>
      </dsp:txBody>
      <dsp:txXfrm>
        <a:off x="5138443" y="1870484"/>
        <a:ext cx="1662926" cy="1870484"/>
      </dsp:txXfrm>
    </dsp:sp>
    <dsp:sp modelId="{04E0CDC6-D591-4717-948D-D8F5B3012082}">
      <dsp:nvSpPr>
        <dsp:cNvPr id="0" name=""/>
        <dsp:cNvSpPr/>
      </dsp:nvSpPr>
      <dsp:spPr>
        <a:xfrm>
          <a:off x="5191317" y="280572"/>
          <a:ext cx="1557178" cy="1557178"/>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C22DDF-75E8-42E0-90E6-348E761CF322}">
      <dsp:nvSpPr>
        <dsp:cNvPr id="0" name=""/>
        <dsp:cNvSpPr/>
      </dsp:nvSpPr>
      <dsp:spPr>
        <a:xfrm>
          <a:off x="6851258" y="0"/>
          <a:ext cx="1662926" cy="4676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latin typeface="+mj-lt"/>
            </a:rPr>
            <a:t>Patients </a:t>
          </a:r>
        </a:p>
        <a:p>
          <a:pPr lvl="0" algn="ctr" defTabSz="622300">
            <a:lnSpc>
              <a:spcPct val="90000"/>
            </a:lnSpc>
            <a:spcBef>
              <a:spcPct val="0"/>
            </a:spcBef>
            <a:spcAft>
              <a:spcPct val="35000"/>
            </a:spcAft>
          </a:pPr>
          <a:r>
            <a:rPr lang="en-US" sz="1400" kern="1200" dirty="0">
              <a:latin typeface="+mj-lt"/>
            </a:rPr>
            <a:t>Families </a:t>
          </a:r>
        </a:p>
      </dsp:txBody>
      <dsp:txXfrm>
        <a:off x="6851258" y="1870484"/>
        <a:ext cx="1662926" cy="1870484"/>
      </dsp:txXfrm>
    </dsp:sp>
    <dsp:sp modelId="{A5D5F57E-DF5D-4674-8D5F-871AF71CBC96}">
      <dsp:nvSpPr>
        <dsp:cNvPr id="0" name=""/>
        <dsp:cNvSpPr/>
      </dsp:nvSpPr>
      <dsp:spPr>
        <a:xfrm>
          <a:off x="6904132" y="280572"/>
          <a:ext cx="1557178" cy="1557178"/>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E8E356-6147-45BB-B356-61A766D3C5F6}">
      <dsp:nvSpPr>
        <dsp:cNvPr id="0" name=""/>
        <dsp:cNvSpPr/>
      </dsp:nvSpPr>
      <dsp:spPr>
        <a:xfrm>
          <a:off x="340567" y="3740968"/>
          <a:ext cx="7833050" cy="70143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3F11D-74FD-4D7C-A9AB-5E0E966F9A06}">
      <dsp:nvSpPr>
        <dsp:cNvPr id="0" name=""/>
        <dsp:cNvSpPr/>
      </dsp:nvSpPr>
      <dsp:spPr>
        <a:xfrm>
          <a:off x="0" y="617"/>
          <a:ext cx="8229600" cy="144555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C2557-DC4C-49FE-9A34-22893CA266F3}">
      <dsp:nvSpPr>
        <dsp:cNvPr id="0" name=""/>
        <dsp:cNvSpPr/>
      </dsp:nvSpPr>
      <dsp:spPr>
        <a:xfrm>
          <a:off x="437280" y="325867"/>
          <a:ext cx="795055" cy="79505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3D17DE-EFF6-4D63-B570-46A2C763890F}">
      <dsp:nvSpPr>
        <dsp:cNvPr id="0" name=""/>
        <dsp:cNvSpPr/>
      </dsp:nvSpPr>
      <dsp:spPr>
        <a:xfrm>
          <a:off x="1669616" y="617"/>
          <a:ext cx="6559983" cy="144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88" tIns="152988" rIns="152988" bIns="152988" numCol="1" spcCol="1270" anchor="ctr" anchorCtr="0">
          <a:noAutofit/>
        </a:bodyPr>
        <a:lstStyle/>
        <a:p>
          <a:pPr lvl="0" algn="l" defTabSz="1111250">
            <a:lnSpc>
              <a:spcPct val="100000"/>
            </a:lnSpc>
            <a:spcBef>
              <a:spcPct val="0"/>
            </a:spcBef>
            <a:spcAft>
              <a:spcPct val="35000"/>
            </a:spcAft>
          </a:pPr>
          <a:r>
            <a:rPr lang="en-US" sz="2500" b="0" kern="1200">
              <a:solidFill>
                <a:srgbClr val="010000"/>
              </a:solidFill>
              <a:latin typeface="Arial"/>
            </a:rPr>
            <a:t>Smile</a:t>
          </a:r>
          <a:r>
            <a:rPr lang="en-US" sz="2500" b="0" i="0" u="none" strike="noStrike" kern="1200" cap="none" baseline="0" noProof="0">
              <a:solidFill>
                <a:srgbClr val="010000"/>
              </a:solidFill>
              <a:latin typeface="Arial"/>
              <a:cs typeface="Arial"/>
            </a:rPr>
            <a:t> Train India was established in 2000</a:t>
          </a:r>
        </a:p>
      </dsp:txBody>
      <dsp:txXfrm>
        <a:off x="1669616" y="617"/>
        <a:ext cx="6559983" cy="1445555"/>
      </dsp:txXfrm>
    </dsp:sp>
    <dsp:sp modelId="{9B1A8008-259C-45D7-AC54-B9241E7E4967}">
      <dsp:nvSpPr>
        <dsp:cNvPr id="0" name=""/>
        <dsp:cNvSpPr/>
      </dsp:nvSpPr>
      <dsp:spPr>
        <a:xfrm>
          <a:off x="0" y="1840246"/>
          <a:ext cx="8229600" cy="144555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A93709-7957-46E9-9315-24170B5AA7EB}">
      <dsp:nvSpPr>
        <dsp:cNvPr id="0" name=""/>
        <dsp:cNvSpPr/>
      </dsp:nvSpPr>
      <dsp:spPr>
        <a:xfrm>
          <a:off x="437280" y="2132812"/>
          <a:ext cx="795055" cy="795055"/>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5F3649-7CA6-4CC6-90D7-3D8B233E2AB3}">
      <dsp:nvSpPr>
        <dsp:cNvPr id="0" name=""/>
        <dsp:cNvSpPr/>
      </dsp:nvSpPr>
      <dsp:spPr>
        <a:xfrm>
          <a:off x="1669616" y="1807562"/>
          <a:ext cx="6559983" cy="144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88" tIns="152988" rIns="152988" bIns="152988" numCol="1" spcCol="1270" anchor="ctr" anchorCtr="0">
          <a:noAutofit/>
        </a:bodyPr>
        <a:lstStyle/>
        <a:p>
          <a:pPr lvl="0" algn="l" defTabSz="1111250" rtl="0">
            <a:lnSpc>
              <a:spcPct val="100000"/>
            </a:lnSpc>
            <a:spcBef>
              <a:spcPct val="0"/>
            </a:spcBef>
            <a:spcAft>
              <a:spcPct val="35000"/>
            </a:spcAft>
          </a:pPr>
          <a:r>
            <a:rPr lang="en-US" sz="2500" b="0" kern="1200" dirty="0">
              <a:latin typeface="Arial"/>
            </a:rPr>
            <a:t>We currently work with</a:t>
          </a:r>
          <a:r>
            <a:rPr lang="en-US" sz="2500" b="0" kern="1200" dirty="0"/>
            <a:t> </a:t>
          </a:r>
          <a:r>
            <a:rPr lang="en-US" sz="2500" b="0" kern="1200" dirty="0">
              <a:latin typeface="Arial"/>
            </a:rPr>
            <a:t>147 partner hospitals</a:t>
          </a:r>
          <a:endParaRPr lang="en-US" sz="2500" b="0" kern="1200" dirty="0"/>
        </a:p>
      </dsp:txBody>
      <dsp:txXfrm>
        <a:off x="1669616" y="1807562"/>
        <a:ext cx="6559983" cy="1445555"/>
      </dsp:txXfrm>
    </dsp:sp>
    <dsp:sp modelId="{153F74CD-DA30-4D9F-9704-1FDE3866D695}">
      <dsp:nvSpPr>
        <dsp:cNvPr id="0" name=""/>
        <dsp:cNvSpPr/>
      </dsp:nvSpPr>
      <dsp:spPr>
        <a:xfrm>
          <a:off x="0" y="3614506"/>
          <a:ext cx="8229600" cy="144555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E6D7D-E571-4459-88BD-BE2A08AF3022}">
      <dsp:nvSpPr>
        <dsp:cNvPr id="0" name=""/>
        <dsp:cNvSpPr/>
      </dsp:nvSpPr>
      <dsp:spPr>
        <a:xfrm>
          <a:off x="437280" y="3939756"/>
          <a:ext cx="795055" cy="795055"/>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F25D39-3D99-4154-A083-176097C09A6C}">
      <dsp:nvSpPr>
        <dsp:cNvPr id="0" name=""/>
        <dsp:cNvSpPr/>
      </dsp:nvSpPr>
      <dsp:spPr>
        <a:xfrm>
          <a:off x="1669616" y="3614506"/>
          <a:ext cx="6559983" cy="144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88" tIns="152988" rIns="152988" bIns="152988" numCol="1" spcCol="1270" anchor="ctr" anchorCtr="0">
          <a:noAutofit/>
        </a:bodyPr>
        <a:lstStyle/>
        <a:p>
          <a:pPr lvl="0" algn="l" defTabSz="1111250" rtl="0">
            <a:lnSpc>
              <a:spcPct val="100000"/>
            </a:lnSpc>
            <a:spcBef>
              <a:spcPct val="0"/>
            </a:spcBef>
            <a:spcAft>
              <a:spcPct val="35000"/>
            </a:spcAft>
          </a:pPr>
          <a:r>
            <a:rPr lang="en-US" sz="2500" b="0" kern="1200">
              <a:latin typeface="Arial"/>
            </a:rPr>
            <a:t>620,000+ Smile Train-supported cleft treatments​</a:t>
          </a:r>
          <a:endParaRPr lang="en-US" sz="2500" b="0" kern="1200"/>
        </a:p>
      </dsp:txBody>
      <dsp:txXfrm>
        <a:off x="1669616" y="3614506"/>
        <a:ext cx="6559983" cy="14455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84B0B-FFFA-44A4-AD42-7780BEE3091F}">
      <dsp:nvSpPr>
        <dsp:cNvPr id="0" name=""/>
        <dsp:cNvSpPr/>
      </dsp:nvSpPr>
      <dsp:spPr>
        <a:xfrm>
          <a:off x="597" y="277786"/>
          <a:ext cx="2332063" cy="13992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mj-lt"/>
            </a:rPr>
            <a:t>Why are communities important?</a:t>
          </a:r>
        </a:p>
      </dsp:txBody>
      <dsp:txXfrm>
        <a:off x="597" y="277786"/>
        <a:ext cx="2332063" cy="1399238"/>
      </dsp:txXfrm>
    </dsp:sp>
    <dsp:sp modelId="{D5485DCB-2E6F-413F-B3B8-A9F5CFB9AC09}">
      <dsp:nvSpPr>
        <dsp:cNvPr id="0" name=""/>
        <dsp:cNvSpPr/>
      </dsp:nvSpPr>
      <dsp:spPr>
        <a:xfrm>
          <a:off x="2565867" y="277786"/>
          <a:ext cx="2332063" cy="13992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latin typeface="+mj-lt"/>
            </a:rPr>
            <a:t>How do we grow our network of connections?</a:t>
          </a:r>
        </a:p>
      </dsp:txBody>
      <dsp:txXfrm>
        <a:off x="2565867" y="277786"/>
        <a:ext cx="2332063" cy="1399238"/>
      </dsp:txXfrm>
    </dsp:sp>
    <dsp:sp modelId="{5720412B-B3DB-4978-B299-9ED4312068A2}">
      <dsp:nvSpPr>
        <dsp:cNvPr id="0" name=""/>
        <dsp:cNvSpPr/>
      </dsp:nvSpPr>
      <dsp:spPr>
        <a:xfrm>
          <a:off x="597" y="1910230"/>
          <a:ext cx="2332063" cy="13992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mj-lt"/>
            </a:rPr>
            <a:t>What are some of your communities?</a:t>
          </a:r>
        </a:p>
      </dsp:txBody>
      <dsp:txXfrm>
        <a:off x="597" y="1910230"/>
        <a:ext cx="2332063" cy="1399238"/>
      </dsp:txXfrm>
    </dsp:sp>
    <dsp:sp modelId="{3D2BA260-1882-4EDA-8FA1-1033DA1945F0}">
      <dsp:nvSpPr>
        <dsp:cNvPr id="0" name=""/>
        <dsp:cNvSpPr/>
      </dsp:nvSpPr>
      <dsp:spPr>
        <a:xfrm>
          <a:off x="2565867" y="1910230"/>
          <a:ext cx="2332063" cy="13992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mj-lt"/>
            </a:rPr>
            <a:t>How does community help Smile Train to reach patients?</a:t>
          </a:r>
        </a:p>
      </dsp:txBody>
      <dsp:txXfrm>
        <a:off x="2565867" y="1910230"/>
        <a:ext cx="2332063" cy="1399238"/>
      </dsp:txXfrm>
    </dsp:sp>
    <dsp:sp modelId="{C40E446F-4F98-4C83-8FB7-BC52B85DEBC5}">
      <dsp:nvSpPr>
        <dsp:cNvPr id="0" name=""/>
        <dsp:cNvSpPr/>
      </dsp:nvSpPr>
      <dsp:spPr>
        <a:xfrm>
          <a:off x="597" y="3542675"/>
          <a:ext cx="2332063" cy="13992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mj-lt"/>
            </a:rPr>
            <a:t>What are some ways that families utilize connections in their communities?</a:t>
          </a:r>
        </a:p>
      </dsp:txBody>
      <dsp:txXfrm>
        <a:off x="597" y="3542675"/>
        <a:ext cx="2332063" cy="1399238"/>
      </dsp:txXfrm>
    </dsp:sp>
    <dsp:sp modelId="{B4752608-93A6-443A-9F15-8DDFEB8DFA95}">
      <dsp:nvSpPr>
        <dsp:cNvPr id="0" name=""/>
        <dsp:cNvSpPr/>
      </dsp:nvSpPr>
      <dsp:spPr>
        <a:xfrm>
          <a:off x="2565867" y="3542675"/>
          <a:ext cx="2332063" cy="13992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mj-lt"/>
            </a:rPr>
            <a:t>Besides surgeons and doctors, who are other partners that help Smile Train?</a:t>
          </a:r>
        </a:p>
      </dsp:txBody>
      <dsp:txXfrm>
        <a:off x="2565867" y="3542675"/>
        <a:ext cx="2332063" cy="139923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B7F20B0-968C-FB48-90C1-B780B75BE883}" type="datetimeFigureOut">
              <a:rPr lang="en-US" smtClean="0"/>
              <a:pPr/>
              <a:t>4/20/20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B0603A1-580C-A145-BC47-AD2C88AF7724}" type="slidenum">
              <a:rPr lang="en-US" smtClean="0"/>
              <a:pPr/>
              <a:t>‹#›</a:t>
            </a:fld>
            <a:endParaRPr lang="en-US"/>
          </a:p>
        </p:txBody>
      </p:sp>
    </p:spTree>
    <p:extLst>
      <p:ext uri="{BB962C8B-B14F-4D97-AF65-F5344CB8AC3E}">
        <p14:creationId xmlns:p14="http://schemas.microsoft.com/office/powerpoint/2010/main" val="2845369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CBD401B-D2CC-9E46-9123-BA72998143F5}" type="datetimeFigureOut">
              <a:rPr lang="en-US" smtClean="0"/>
              <a:pPr/>
              <a:t>4/20/20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2B0A31C-BE0A-024A-AE26-381DC989682F}" type="slidenum">
              <a:rPr lang="en-US" smtClean="0"/>
              <a:pPr/>
              <a:t>‹#›</a:t>
            </a:fld>
            <a:endParaRPr lang="en-US"/>
          </a:p>
        </p:txBody>
      </p:sp>
    </p:spTree>
    <p:extLst>
      <p:ext uri="{BB962C8B-B14F-4D97-AF65-F5344CB8AC3E}">
        <p14:creationId xmlns:p14="http://schemas.microsoft.com/office/powerpoint/2010/main" val="2681896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alRyUnLi7s" TargetMode="External"/><Relationship Id="rId4" Type="http://schemas.openxmlformats.org/officeDocument/2006/relationships/hyperlink" Target="https://youtu.be/891QHgurAdA"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smiletrainindia.org/stories/long-road-smil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youtu.be/WzdcRRmcdXk"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36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This webinar can be shown to students between the ages 8 to 12 directly or can serve as a lesson guide for parents or teachers of younger or older students. There is a supplementary lesson guide packet that can be utilized to bolster this content. </a:t>
            </a:r>
          </a:p>
          <a:p>
            <a:endParaRPr lang="en-US" dirty="0"/>
          </a:p>
        </p:txBody>
      </p:sp>
      <p:sp>
        <p:nvSpPr>
          <p:cNvPr id="4" name="Slide Number Placeholder 3"/>
          <p:cNvSpPr>
            <a:spLocks noGrp="1"/>
          </p:cNvSpPr>
          <p:nvPr>
            <p:ph type="sldNum" sz="quarter" idx="10"/>
          </p:nvPr>
        </p:nvSpPr>
        <p:spPr/>
        <p:txBody>
          <a:bodyPr/>
          <a:lstStyle/>
          <a:p>
            <a:fld id="{B2B0A31C-BE0A-024A-AE26-381DC989682F}" type="slidenum">
              <a:rPr lang="en-US" smtClean="0"/>
              <a:pPr/>
              <a:t>1</a:t>
            </a:fld>
            <a:endParaRPr lang="en-US"/>
          </a:p>
        </p:txBody>
      </p:sp>
    </p:spTree>
    <p:extLst>
      <p:ext uri="{BB962C8B-B14F-4D97-AF65-F5344CB8AC3E}">
        <p14:creationId xmlns:p14="http://schemas.microsoft.com/office/powerpoint/2010/main" val="1633624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For </a:t>
            </a:r>
            <a:r>
              <a:rPr lang="en-US" dirty="0" err="1">
                <a:cs typeface="Calibri"/>
              </a:rPr>
              <a:t>Mamta's</a:t>
            </a:r>
            <a:r>
              <a:rPr lang="en-US" dirty="0">
                <a:cs typeface="Calibri"/>
              </a:rPr>
              <a:t> video, click this link: </a:t>
            </a:r>
            <a:r>
              <a:rPr lang="en-US" dirty="0">
                <a:hlinkClick r:id="rId3"/>
              </a:rPr>
              <a:t>https://youtu.be/-alRyUnLi7s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more information on the Smile Torch Campaign, check out this video </a:t>
            </a:r>
            <a:r>
              <a:rPr lang="en-US" sz="1200" b="0" i="0" u="none" strike="noStrike" kern="1200" dirty="0">
                <a:solidFill>
                  <a:schemeClr val="tx1"/>
                </a:solidFill>
                <a:effectLst/>
                <a:latin typeface="+mn-lt"/>
                <a:ea typeface="+mn-ea"/>
                <a:cs typeface="+mn-cs"/>
                <a:hlinkClick r:id="rId4"/>
              </a:rPr>
              <a:t>https://youtu.be/891QHgurAdA</a:t>
            </a:r>
            <a:endParaRPr lang="en-US" dirty="0"/>
          </a:p>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11</a:t>
            </a:fld>
            <a:endParaRPr lang="en-US"/>
          </a:p>
        </p:txBody>
      </p:sp>
    </p:spTree>
    <p:extLst>
      <p:ext uri="{BB962C8B-B14F-4D97-AF65-F5344CB8AC3E}">
        <p14:creationId xmlns:p14="http://schemas.microsoft.com/office/powerpoint/2010/main" val="418160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https://www.smiletrainindia.org/stories/long-road-smile</a:t>
            </a:r>
            <a:endParaRPr lang="en-US" dirty="0"/>
          </a:p>
          <a:p>
            <a:endParaRPr lang="en-US" dirty="0"/>
          </a:p>
          <a:p>
            <a:pPr marL="0" indent="0">
              <a:buFont typeface="Arial" panose="020B0604020202020204" pitchFamily="34" charset="0"/>
              <a:buNone/>
            </a:pPr>
            <a:r>
              <a:rPr lang="en-US" sz="1200" b="0" i="0" kern="1200" dirty="0">
                <a:solidFill>
                  <a:schemeClr val="tx1"/>
                </a:solidFill>
                <a:effectLst/>
                <a:latin typeface="+mn-lt"/>
                <a:ea typeface="+mn-ea"/>
                <a:cs typeface="+mn-cs"/>
              </a:rPr>
              <a:t>Shireen was born with a bilateral cleft lip in the most harsh and mean terrain in India — near the Siachen Glacier. It is so cold there that even the thought of the sub-zero temperatures is enough to give most people a shiver down their spines.</a:t>
            </a:r>
            <a:r>
              <a:rPr lang="en-US" dirty="0"/>
              <a:t/>
            </a:r>
            <a:br>
              <a:rPr lang="en-US" dirty="0"/>
            </a:br>
            <a:r>
              <a:rPr lang="en-US" sz="1200" b="0" i="0" kern="1200" dirty="0">
                <a:solidFill>
                  <a:schemeClr val="tx1"/>
                </a:solidFill>
                <a:effectLst/>
                <a:latin typeface="+mn-lt"/>
                <a:ea typeface="+mn-ea"/>
                <a:cs typeface="+mn-cs"/>
              </a:rPr>
              <a:t>Though their village was remote, this did not stop her grandfather from seeking treatment for Shireen. Shireen’s family walked twenty kilometers on a frozen lake to catch a bus to reach the nearest city to their village. In that city they waited for their turn to catch a flight run by the Indian Air Force to the capital, for flights like these, the wait time can stretch to weeks or sometimes even months.</a:t>
            </a:r>
            <a:r>
              <a:rPr lang="en-US" dirty="0"/>
              <a:t/>
            </a:r>
            <a:br>
              <a:rPr lang="en-US" dirty="0"/>
            </a:br>
            <a:r>
              <a:rPr lang="en-US" dirty="0"/>
              <a:t>After all this travel, </a:t>
            </a:r>
            <a:r>
              <a:rPr lang="en-US" sz="1200" b="0" i="0" kern="1200" dirty="0">
                <a:solidFill>
                  <a:schemeClr val="tx1"/>
                </a:solidFill>
                <a:effectLst/>
                <a:latin typeface="+mn-lt"/>
                <a:ea typeface="+mn-ea"/>
                <a:cs typeface="+mn-cs"/>
              </a:rPr>
              <a:t>Shireen finally reached the hospital in the big city! After learning about their long journey, Smile Train partners worked hard to make sure the trip was not in vain. They had a window of only one week, as Shireen’s flight home was to leave then -- had they missed it, they would not be able to return home for a whole month! This story has a happy ending, Shireen was able to get her surgery and fly home with her family. </a:t>
            </a:r>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12</a:t>
            </a:fld>
            <a:endParaRPr lang="en-US"/>
          </a:p>
        </p:txBody>
      </p:sp>
    </p:spTree>
    <p:extLst>
      <p:ext uri="{BB962C8B-B14F-4D97-AF65-F5344CB8AC3E}">
        <p14:creationId xmlns:p14="http://schemas.microsoft.com/office/powerpoint/2010/main" val="1679599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0A31C-BE0A-024A-AE26-381DC989682F}" type="slidenum">
              <a:rPr lang="en-US" smtClean="0"/>
              <a:pPr/>
              <a:t>13</a:t>
            </a:fld>
            <a:endParaRPr lang="en-US"/>
          </a:p>
        </p:txBody>
      </p:sp>
    </p:spTree>
    <p:extLst>
      <p:ext uri="{BB962C8B-B14F-4D97-AF65-F5344CB8AC3E}">
        <p14:creationId xmlns:p14="http://schemas.microsoft.com/office/powerpoint/2010/main" val="338600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0A31C-BE0A-024A-AE26-381DC989682F}" type="slidenum">
              <a:rPr lang="en-US" smtClean="0"/>
              <a:pPr/>
              <a:t>14</a:t>
            </a:fld>
            <a:endParaRPr lang="en-US"/>
          </a:p>
        </p:txBody>
      </p:sp>
    </p:spTree>
    <p:extLst>
      <p:ext uri="{BB962C8B-B14F-4D97-AF65-F5344CB8AC3E}">
        <p14:creationId xmlns:p14="http://schemas.microsoft.com/office/powerpoint/2010/main" val="418757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Catch the video here:</a:t>
            </a:r>
            <a:endParaRPr lang="en-US" dirty="0">
              <a:cs typeface="Calibri"/>
            </a:endParaRPr>
          </a:p>
          <a:p>
            <a:r>
              <a:rPr lang="en-US" dirty="0">
                <a:hlinkClick r:id="rId3"/>
              </a:rPr>
              <a:t>https://youtu.be/WzdcRRmcdXk</a:t>
            </a:r>
            <a:endParaRPr lang="en-US"/>
          </a:p>
        </p:txBody>
      </p:sp>
      <p:sp>
        <p:nvSpPr>
          <p:cNvPr id="4" name="Slide Number Placeholder 3"/>
          <p:cNvSpPr>
            <a:spLocks noGrp="1"/>
          </p:cNvSpPr>
          <p:nvPr>
            <p:ph type="sldNum" sz="quarter" idx="5"/>
          </p:nvPr>
        </p:nvSpPr>
        <p:spPr/>
        <p:txBody>
          <a:bodyPr/>
          <a:lstStyle/>
          <a:p>
            <a:fld id="{B2B0A31C-BE0A-024A-AE26-381DC989682F}" type="slidenum">
              <a:rPr lang="en-US" smtClean="0"/>
              <a:pPr/>
              <a:t>15</a:t>
            </a:fld>
            <a:endParaRPr lang="en-US"/>
          </a:p>
        </p:txBody>
      </p:sp>
    </p:spTree>
    <p:extLst>
      <p:ext uri="{BB962C8B-B14F-4D97-AF65-F5344CB8AC3E}">
        <p14:creationId xmlns:p14="http://schemas.microsoft.com/office/powerpoint/2010/main" val="154051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0A31C-BE0A-024A-AE26-381DC989682F}" type="slidenum">
              <a:rPr lang="en-US" smtClean="0"/>
              <a:pPr/>
              <a:t>16</a:t>
            </a:fld>
            <a:endParaRPr lang="en-US"/>
          </a:p>
        </p:txBody>
      </p:sp>
    </p:spTree>
    <p:extLst>
      <p:ext uri="{BB962C8B-B14F-4D97-AF65-F5344CB8AC3E}">
        <p14:creationId xmlns:p14="http://schemas.microsoft.com/office/powerpoint/2010/main" val="69836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2</a:t>
            </a:fld>
            <a:endParaRPr lang="en-US"/>
          </a:p>
        </p:txBody>
      </p:sp>
    </p:spTree>
    <p:extLst>
      <p:ext uri="{BB962C8B-B14F-4D97-AF65-F5344CB8AC3E}">
        <p14:creationId xmlns:p14="http://schemas.microsoft.com/office/powerpoint/2010/main" val="200574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Calibri"/>
            </a:endParaRPr>
          </a:p>
          <a:p>
            <a:pPr marL="0" indent="0">
              <a:spcBef>
                <a:spcPct val="20000"/>
              </a:spcBef>
              <a:buFont typeface="Courier New" panose="02070309020205020404" pitchFamily="49" charset="0"/>
              <a:buNone/>
            </a:pPr>
            <a:r>
              <a:rPr lang="en-US" dirty="0">
                <a:cs typeface="Calibri"/>
              </a:rPr>
              <a:t>The goal of this webinar is to run through a lesson plan that accomplishes the following objectives: </a:t>
            </a:r>
          </a:p>
          <a:p>
            <a:pPr marL="342900" indent="-342900">
              <a:spcBef>
                <a:spcPct val="20000"/>
              </a:spcBef>
              <a:buFont typeface="Courier New" panose="02070309020205020404" pitchFamily="49" charset="0"/>
              <a:buChar char="o"/>
            </a:pPr>
            <a:endParaRPr lang="en-US" sz="1200" b="1" kern="1200" dirty="0">
              <a:solidFill>
                <a:schemeClr val="tx1"/>
              </a:solidFill>
              <a:latin typeface="+mn-lt"/>
              <a:ea typeface="+mn-ea"/>
              <a:cs typeface="Calibri"/>
            </a:endParaRPr>
          </a:p>
          <a:p>
            <a:pPr marL="342900" indent="-342900">
              <a:spcBef>
                <a:spcPct val="20000"/>
              </a:spcBef>
              <a:buFont typeface="Courier New" panose="02070309020205020404" pitchFamily="49" charset="0"/>
              <a:buChar char="o"/>
            </a:pPr>
            <a:r>
              <a:rPr lang="en-US" sz="1200" b="1" kern="1200" dirty="0">
                <a:solidFill>
                  <a:schemeClr val="tx1"/>
                </a:solidFill>
                <a:latin typeface="+mn-lt"/>
                <a:ea typeface="+mn-ea"/>
                <a:cs typeface="Calibri" panose="020F0502020204030204" pitchFamily="34" charset="0"/>
              </a:rPr>
              <a:t>Teach students about community and encourage students to analyze the different connections they have in their lives</a:t>
            </a:r>
          </a:p>
          <a:p>
            <a:pPr marL="342900" indent="-342900">
              <a:spcBef>
                <a:spcPct val="20000"/>
              </a:spcBef>
              <a:buFont typeface="Courier New" panose="02070309020205020404" pitchFamily="49" charset="0"/>
              <a:buChar char="o"/>
            </a:pPr>
            <a:r>
              <a:rPr lang="en-US" sz="1200" b="1" kern="1200" dirty="0">
                <a:solidFill>
                  <a:schemeClr val="tx1"/>
                </a:solidFill>
                <a:latin typeface="+mn-lt"/>
                <a:ea typeface="+mn-ea"/>
                <a:cs typeface="Calibri" panose="020F0502020204030204" pitchFamily="34" charset="0"/>
              </a:rPr>
              <a:t>Create awareness about the interconnectedness of society and how important it is to work together</a:t>
            </a:r>
          </a:p>
          <a:p>
            <a:pPr marL="342900" indent="-342900">
              <a:spcBef>
                <a:spcPct val="20000"/>
              </a:spcBef>
              <a:buFont typeface="Courier New" panose="02070309020205020404" pitchFamily="49" charset="0"/>
              <a:buChar char="o"/>
            </a:pPr>
            <a:r>
              <a:rPr lang="en-US" sz="1200" b="1" kern="1200" dirty="0">
                <a:solidFill>
                  <a:schemeClr val="tx1"/>
                </a:solidFill>
                <a:latin typeface="+mn-lt"/>
                <a:ea typeface="+mn-ea"/>
                <a:cs typeface="Calibri"/>
              </a:rPr>
              <a:t>Show the extensive web of human connections that help Smile Train accomplish its goals</a:t>
            </a:r>
          </a:p>
          <a:p>
            <a:endParaRPr lang="en-US" dirty="0">
              <a:cs typeface="Calibri"/>
            </a:endParaRPr>
          </a:p>
          <a:p>
            <a:r>
              <a:rPr lang="en-US" dirty="0">
                <a:cs typeface="Calibri"/>
              </a:rPr>
              <a:t>This lesson is split into three sections; background, making connections, and a fun activity! We will first go through some background information on community and connectivity and how we utilize this at Smile Train to reach as many patients as possible. We will follow that with the making connections section, where we will reinforce information provided in the background section and to teach students about how connectivity is vital to the success of our operations in India. We will tell them Shireen’s story to exemplify how individuals lean on their communities in times of need. We will also show a video on the Smile Torch campaign so that students can see how macro communities are utilized to accomplish major goals. The final section is a fun activity that the students can participate in, today we will be making paper chain necklaces that the students can wear and that will get them thinking about their own communities. </a:t>
            </a:r>
          </a:p>
        </p:txBody>
      </p:sp>
      <p:sp>
        <p:nvSpPr>
          <p:cNvPr id="4" name="Slide Number Placeholder 3"/>
          <p:cNvSpPr>
            <a:spLocks noGrp="1"/>
          </p:cNvSpPr>
          <p:nvPr>
            <p:ph type="sldNum" sz="quarter" idx="10"/>
          </p:nvPr>
        </p:nvSpPr>
        <p:spPr/>
        <p:txBody>
          <a:bodyPr/>
          <a:lstStyle/>
          <a:p>
            <a:fld id="{B2B0A31C-BE0A-024A-AE26-381DC989682F}" type="slidenum">
              <a:rPr lang="en-US" smtClean="0"/>
              <a:pPr/>
              <a:t>3</a:t>
            </a:fld>
            <a:endParaRPr lang="en-US"/>
          </a:p>
        </p:txBody>
      </p:sp>
    </p:spTree>
    <p:extLst>
      <p:ext uri="{BB962C8B-B14F-4D97-AF65-F5344CB8AC3E}">
        <p14:creationId xmlns:p14="http://schemas.microsoft.com/office/powerpoint/2010/main" val="408618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This lesson is split into three sections; background, making connections, and a fun activity. We will first go through some background information on Community, why it’s important, and how Smile Train relies on community to accomplish our goals.  We will follow that with the making connections section, where we will reinforce information provided in the background section show how important it is to work with others and to encourage students to think about the impact of community for Smile Train and in their own lives. In this section we will play a video from one of our incredible staff members, Mamta. She will do a deep dive into our programming in India and talk about the Smile Torch campaign. We will also tell the story of one of our patients in India and how she relied on community to get treatment. Lastly, there are questions for connection for the students to discuss with their peers or anyone else around. Answers are either in the lesson guide packet or derived from student opinions. The final section is a fun activity that the students can participate in! We will be making community chain necklaces. </a:t>
            </a:r>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4</a:t>
            </a:fld>
            <a:endParaRPr lang="en-US"/>
          </a:p>
        </p:txBody>
      </p:sp>
    </p:spTree>
    <p:extLst>
      <p:ext uri="{BB962C8B-B14F-4D97-AF65-F5344CB8AC3E}">
        <p14:creationId xmlns:p14="http://schemas.microsoft.com/office/powerpoint/2010/main" val="352264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Community is about people. A community is a group of people that share something in common whether it is social relationships, location, common interests, or circumstances. Communities meet and form to address communal needs, like solving problems or helping with big projects. Members of a community have a sense of trust, safety, and caring for each other.</a:t>
            </a:r>
          </a:p>
          <a:p>
            <a:r>
              <a:rPr lang="en-US" dirty="0"/>
              <a:t> </a:t>
            </a:r>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Community is important because we can’t do everything on our own and we need to work together. Communities can provide security, support, and opportunity. We can lean on our communities when we need help or want to feel connected.</a:t>
            </a:r>
            <a:r>
              <a:rPr lang="en-US" dirty="0"/>
              <a:t>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6</a:t>
            </a:fld>
            <a:endParaRPr lang="en-US"/>
          </a:p>
        </p:txBody>
      </p:sp>
    </p:spTree>
    <p:extLst>
      <p:ext uri="{BB962C8B-B14F-4D97-AF65-F5344CB8AC3E}">
        <p14:creationId xmlns:p14="http://schemas.microsoft.com/office/powerpoint/2010/main" val="185458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many different types of community. They can be location based, by neighborhood, city, or country. They can be social communities, formed around friendships or recreational activities. Your family is a community. Communities can form around mutual interests, like art or music. There are the communities that form at work or at school.</a:t>
            </a: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You are likely a part of more than one community and those communities don’t always exist separately, they can be nested within each other, like a religious community within a neighborhood community or like student groups within a school.</a:t>
            </a:r>
            <a:endParaRPr lang="en-US" sz="1200" kern="1200" dirty="0">
              <a:solidFill>
                <a:schemeClr val="tx1"/>
              </a:solidFill>
              <a:effectLst/>
              <a:latin typeface="+mn-l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7</a:t>
            </a:fld>
            <a:endParaRPr lang="en-US"/>
          </a:p>
        </p:txBody>
      </p:sp>
    </p:spTree>
    <p:extLst>
      <p:ext uri="{BB962C8B-B14F-4D97-AF65-F5344CB8AC3E}">
        <p14:creationId xmlns:p14="http://schemas.microsoft.com/office/powerpoint/2010/main" val="58929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Smile Train community is comprised of a vast network of individuals who fulfill different roles to help us reach as many child possible. </a:t>
            </a:r>
            <a:r>
              <a:rPr lang="en-US" dirty="0">
                <a:cs typeface="Calibri"/>
              </a:rPr>
              <a:t>Donors funds/Advocacy committees/student programs – HQ facilitates, they do all sorts of things, I work with students, some do marketing, some work on the logistics side, some work on our programs –international staff, manage programming in their regions and work with governments, other organizations, or our partners – partner hospitals/outreach pros/local marketing/training – patients – family – larger impact </a:t>
            </a:r>
          </a:p>
          <a:p>
            <a:pPr marL="171450" indent="-171450">
              <a:buFont typeface="Arial" panose="020B0604020202020204" pitchFamily="34" charset="0"/>
              <a:buChar char="•"/>
            </a:pPr>
            <a:r>
              <a:rPr lang="en-US" dirty="0"/>
              <a:t>Through our “Teach a Man to Fish” model, we aim to empower local communities to create a sustainable system of care – one that will last and remain productive. We rely on a community of partners to achieve our goals. </a:t>
            </a:r>
            <a:endParaRPr lang="en-US"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8</a:t>
            </a:fld>
            <a:endParaRPr lang="en-US"/>
          </a:p>
        </p:txBody>
      </p:sp>
    </p:spTree>
    <p:extLst>
      <p:ext uri="{BB962C8B-B14F-4D97-AF65-F5344CB8AC3E}">
        <p14:creationId xmlns:p14="http://schemas.microsoft.com/office/powerpoint/2010/main" val="76788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will provide information on our work in India as well as the Smile Train and local communities that help us carry out our mission. This will include the video of Mamta as well as a Q&amp;A after. </a:t>
            </a:r>
          </a:p>
        </p:txBody>
      </p:sp>
      <p:sp>
        <p:nvSpPr>
          <p:cNvPr id="4" name="Slide Number Placeholder 3"/>
          <p:cNvSpPr>
            <a:spLocks noGrp="1"/>
          </p:cNvSpPr>
          <p:nvPr>
            <p:ph type="sldNum" sz="quarter" idx="5"/>
          </p:nvPr>
        </p:nvSpPr>
        <p:spPr/>
        <p:txBody>
          <a:bodyPr/>
          <a:lstStyle/>
          <a:p>
            <a:fld id="{B2B0A31C-BE0A-024A-AE26-381DC989682F}" type="slidenum">
              <a:rPr lang="en-US" smtClean="0"/>
              <a:pPr/>
              <a:t>9</a:t>
            </a:fld>
            <a:endParaRPr lang="en-US"/>
          </a:p>
        </p:txBody>
      </p:sp>
    </p:spTree>
    <p:extLst>
      <p:ext uri="{BB962C8B-B14F-4D97-AF65-F5344CB8AC3E}">
        <p14:creationId xmlns:p14="http://schemas.microsoft.com/office/powerpoint/2010/main" val="3457653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some facts about Smile Train India</a:t>
            </a:r>
          </a:p>
        </p:txBody>
      </p:sp>
      <p:sp>
        <p:nvSpPr>
          <p:cNvPr id="4" name="Slide Number Placeholder 3"/>
          <p:cNvSpPr>
            <a:spLocks noGrp="1"/>
          </p:cNvSpPr>
          <p:nvPr>
            <p:ph type="sldNum" sz="quarter" idx="5"/>
          </p:nvPr>
        </p:nvSpPr>
        <p:spPr/>
        <p:txBody>
          <a:bodyPr/>
          <a:lstStyle/>
          <a:p>
            <a:fld id="{B2B0A31C-BE0A-024A-AE26-381DC989682F}" type="slidenum">
              <a:rPr lang="en-US" smtClean="0"/>
              <a:pPr/>
              <a:t>10</a:t>
            </a:fld>
            <a:endParaRPr lang="en-US"/>
          </a:p>
        </p:txBody>
      </p:sp>
    </p:spTree>
    <p:extLst>
      <p:ext uri="{BB962C8B-B14F-4D97-AF65-F5344CB8AC3E}">
        <p14:creationId xmlns:p14="http://schemas.microsoft.com/office/powerpoint/2010/main" val="198561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emf"/><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emf"/><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emf"/><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8025" y="2404830"/>
            <a:ext cx="7654152" cy="1025211"/>
          </a:xfrm>
        </p:spPr>
        <p:txBody>
          <a:bodyPr>
            <a:normAutofit/>
          </a:bodyPr>
          <a:lstStyle>
            <a:lvl1pPr algn="l">
              <a:defRPr sz="2400" cap="all">
                <a:solidFill>
                  <a:srgbClr val="FFFFFF"/>
                </a:solidFill>
              </a:defRPr>
            </a:lvl1pPr>
          </a:lstStyle>
          <a:p>
            <a:r>
              <a:rPr lang="en-US"/>
              <a:t>Click to edit Master title style</a:t>
            </a:r>
          </a:p>
        </p:txBody>
      </p:sp>
      <p:sp>
        <p:nvSpPr>
          <p:cNvPr id="4" name="Date Placeholder 3"/>
          <p:cNvSpPr>
            <a:spLocks noGrp="1"/>
          </p:cNvSpPr>
          <p:nvPr>
            <p:ph type="dt" sz="half" idx="10"/>
          </p:nvPr>
        </p:nvSpPr>
        <p:spPr>
          <a:xfrm>
            <a:off x="2694407" y="3155636"/>
            <a:ext cx="2133600" cy="365125"/>
          </a:xfrm>
        </p:spPr>
        <p:txBody>
          <a:bodyPr anchor="t"/>
          <a:lstStyle>
            <a:lvl1pPr>
              <a:defRPr>
                <a:solidFill>
                  <a:srgbClr val="FFFFFF"/>
                </a:solidFill>
              </a:defRPr>
            </a:lvl1pPr>
          </a:lstStyle>
          <a:p>
            <a:fld id="{1944B81A-73CD-8C44-9D84-8CF6F88D5F29}" type="datetime1">
              <a:rPr lang="en-US" smtClean="0"/>
              <a:pPr/>
              <a:t>4/20/20</a:t>
            </a:fld>
            <a:endParaRPr lang="en-US"/>
          </a:p>
        </p:txBody>
      </p:sp>
      <p:pic>
        <p:nvPicPr>
          <p:cNvPr id="10" name="Picture 9" descr="SmileTrain_logo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0032" y="2389615"/>
            <a:ext cx="2111376" cy="9144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useBgFill="1">
        <p:nvSpPr>
          <p:cNvPr id="12" name="Picture Placeholder 11"/>
          <p:cNvSpPr>
            <a:spLocks noGrp="1"/>
          </p:cNvSpPr>
          <p:nvPr>
            <p:ph type="pic" sz="quarter" idx="10"/>
          </p:nvPr>
        </p:nvSpPr>
        <p:spPr>
          <a:xfrm>
            <a:off x="307975" y="496605"/>
            <a:ext cx="8528050" cy="5346416"/>
          </a:xfrm>
        </p:spPr>
        <p:txBody>
          <a:bodyPr wrap="none" anchor="t"/>
          <a:lstStyle/>
          <a:p>
            <a:r>
              <a:rPr lang="en-US"/>
              <a:t>Click icon to add picture</a:t>
            </a:r>
          </a:p>
        </p:txBody>
      </p:sp>
      <p:pic>
        <p:nvPicPr>
          <p:cNvPr id="8" name="Picture 7" descr="smiletrain_logo_full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pic>
        <p:nvPicPr>
          <p:cNvPr id="10" name="Picture 9"/>
          <p:cNvPicPr>
            <a:picLocks noChangeAspect="1"/>
          </p:cNvPicPr>
          <p:nvPr/>
        </p:nvPicPr>
        <p:blipFill>
          <a:blip r:embed="rId3"/>
          <a:stretch>
            <a:fillRect/>
          </a:stretch>
        </p:blipFill>
        <p:spPr>
          <a:xfrm>
            <a:off x="-12700" y="6747395"/>
            <a:ext cx="9169400" cy="1397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smiletrain_logo_full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pic>
        <p:nvPicPr>
          <p:cNvPr id="10" name="Picture 9"/>
          <p:cNvPicPr>
            <a:picLocks noChangeAspect="1"/>
          </p:cNvPicPr>
          <p:nvPr/>
        </p:nvPicPr>
        <p:blipFill>
          <a:blip r:embed="rId3"/>
          <a:stretch>
            <a:fillRect/>
          </a:stretch>
        </p:blipFill>
        <p:spPr>
          <a:xfrm>
            <a:off x="-12700" y="6747395"/>
            <a:ext cx="9169400" cy="139700"/>
          </a:xfrm>
          <a:prstGeom prst="rect">
            <a:avLst/>
          </a:prstGeom>
        </p:spPr>
      </p:pic>
      <p:sp useBgFill="1">
        <p:nvSpPr>
          <p:cNvPr id="12" name="Picture Placeholder 11"/>
          <p:cNvSpPr>
            <a:spLocks noGrp="1"/>
          </p:cNvSpPr>
          <p:nvPr>
            <p:ph type="pic" sz="quarter" idx="10"/>
          </p:nvPr>
        </p:nvSpPr>
        <p:spPr>
          <a:xfrm>
            <a:off x="307975" y="496605"/>
            <a:ext cx="8528050" cy="5346416"/>
          </a:xfrm>
        </p:spPr>
        <p:txBody>
          <a:bodyPr wrap="none" anchor="t"/>
          <a:lstStyle/>
          <a:p>
            <a:r>
              <a:rPr lang="en-US"/>
              <a:t>Click icon to add picture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51088"/>
            <a:ext cx="8229600" cy="1143000"/>
          </a:xfrm>
        </p:spPr>
        <p:txBody>
          <a:bodyPr/>
          <a:lstStyle>
            <a:lvl1pPr>
              <a:defRPr sz="2400"/>
            </a:lvl1pPr>
          </a:lstStyle>
          <a:p>
            <a:r>
              <a:rPr lang="en-US"/>
              <a:t>Thank You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340" y="2346510"/>
            <a:ext cx="7654152" cy="1025211"/>
          </a:xfrm>
        </p:spPr>
        <p:txBody>
          <a:bodyPr>
            <a:normAutofit/>
          </a:bodyPr>
          <a:lstStyle>
            <a:lvl1pPr algn="l">
              <a:defRPr sz="2400">
                <a:solidFill>
                  <a:srgbClr val="FFFFFF"/>
                </a:solidFill>
              </a:defRPr>
            </a:lvl1pPr>
          </a:lstStyle>
          <a:p>
            <a:r>
              <a:rPr lang="en-US"/>
              <a:t>Click to edit Master title style</a:t>
            </a:r>
          </a:p>
        </p:txBody>
      </p:sp>
      <p:pic>
        <p:nvPicPr>
          <p:cNvPr id="10" name="Picture 9" descr="SmileTrain_logo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901" y="6004464"/>
            <a:ext cx="1335313" cy="578301"/>
          </a:xfrm>
          <a:prstGeom prst="rect">
            <a:avLst/>
          </a:prstGeom>
        </p:spPr>
      </p:pic>
      <p:sp>
        <p:nvSpPr>
          <p:cNvPr id="7" name="Text Placeholder 2"/>
          <p:cNvSpPr>
            <a:spLocks noGrp="1"/>
          </p:cNvSpPr>
          <p:nvPr>
            <p:ph type="body" idx="1"/>
          </p:nvPr>
        </p:nvSpPr>
        <p:spPr>
          <a:xfrm>
            <a:off x="676960" y="1169471"/>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340" y="2346510"/>
            <a:ext cx="7654152" cy="1025211"/>
          </a:xfrm>
        </p:spPr>
        <p:txBody>
          <a:bodyPr>
            <a:normAutofit/>
          </a:bodyPr>
          <a:lstStyle>
            <a:lvl1pPr algn="l">
              <a:defRPr sz="2400">
                <a:solidFill>
                  <a:srgbClr val="FFFFFF"/>
                </a:solidFill>
              </a:defRPr>
            </a:lvl1pPr>
          </a:lstStyle>
          <a:p>
            <a:r>
              <a:rPr lang="en-US"/>
              <a:t>Click to edit Master title style</a:t>
            </a:r>
          </a:p>
        </p:txBody>
      </p:sp>
      <p:pic>
        <p:nvPicPr>
          <p:cNvPr id="10" name="Picture 9" descr="SmileTrain_logo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901" y="6004464"/>
            <a:ext cx="1335313" cy="578301"/>
          </a:xfrm>
          <a:prstGeom prst="rect">
            <a:avLst/>
          </a:prstGeom>
        </p:spPr>
      </p:pic>
      <p:sp>
        <p:nvSpPr>
          <p:cNvPr id="7" name="Text Placeholder 2"/>
          <p:cNvSpPr>
            <a:spLocks noGrp="1"/>
          </p:cNvSpPr>
          <p:nvPr>
            <p:ph type="body" idx="1"/>
          </p:nvPr>
        </p:nvSpPr>
        <p:spPr>
          <a:xfrm>
            <a:off x="676960" y="1169471"/>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1"/>
                </a:solidFill>
              </a:defRPr>
            </a:lvl1pPr>
          </a:lstStyle>
          <a:p>
            <a:r>
              <a:rPr lang="en-US"/>
              <a:t>Click to edit Master title style</a:t>
            </a:r>
          </a:p>
        </p:txBody>
      </p:sp>
      <p:sp>
        <p:nvSpPr>
          <p:cNvPr id="3" name="Content Placeholder 2"/>
          <p:cNvSpPr>
            <a:spLocks noGrp="1"/>
          </p:cNvSpPr>
          <p:nvPr>
            <p:ph idx="1"/>
          </p:nvPr>
        </p:nvSpPr>
        <p:spPr>
          <a:xfrm>
            <a:off x="457200" y="1023800"/>
            <a:ext cx="8229600"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3"/>
                </a:solidFill>
              </a:defRPr>
            </a:lvl1pPr>
          </a:lstStyle>
          <a:p>
            <a:r>
              <a:rPr lang="en-US"/>
              <a:t>Click to edit Master title style</a:t>
            </a:r>
          </a:p>
        </p:txBody>
      </p:sp>
      <p:sp>
        <p:nvSpPr>
          <p:cNvPr id="3" name="Content Placeholder 2"/>
          <p:cNvSpPr>
            <a:spLocks noGrp="1"/>
          </p:cNvSpPr>
          <p:nvPr>
            <p:ph idx="1"/>
          </p:nvPr>
        </p:nvSpPr>
        <p:spPr>
          <a:xfrm>
            <a:off x="457200" y="1023800"/>
            <a:ext cx="8229600"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1"/>
                </a:solidFill>
              </a:defRPr>
            </a:lvl1pPr>
          </a:lstStyle>
          <a:p>
            <a:r>
              <a:rPr lang="en-US"/>
              <a:t>Click to edit Master title style</a:t>
            </a:r>
          </a:p>
        </p:txBody>
      </p:sp>
      <p:sp>
        <p:nvSpPr>
          <p:cNvPr id="3" name="Content Placeholder 2"/>
          <p:cNvSpPr>
            <a:spLocks noGrp="1"/>
          </p:cNvSpPr>
          <p:nvPr>
            <p:ph idx="1"/>
          </p:nvPr>
        </p:nvSpPr>
        <p:spPr>
          <a:xfrm>
            <a:off x="3493524" y="1023800"/>
            <a:ext cx="5193275"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sp>
        <p:nvSpPr>
          <p:cNvPr id="11" name="Picture Placeholder 10"/>
          <p:cNvSpPr>
            <a:spLocks noGrp="1"/>
          </p:cNvSpPr>
          <p:nvPr>
            <p:ph type="pic" sz="quarter" idx="13"/>
          </p:nvPr>
        </p:nvSpPr>
        <p:spPr>
          <a:xfrm>
            <a:off x="457200" y="1023938"/>
            <a:ext cx="2895600" cy="5060950"/>
          </a:xfrm>
        </p:spPr>
        <p:txBody>
          <a:bodyPr/>
          <a:lstStyle/>
          <a:p>
            <a:r>
              <a:rPr lang="en-US"/>
              <a:t>Click icon to add picture</a:t>
            </a:r>
          </a:p>
        </p:txBody>
      </p:sp>
      <p:pic>
        <p:nvPicPr>
          <p:cNvPr id="10" name="Picture 9"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3"/>
                </a:solidFill>
              </a:defRPr>
            </a:lvl1pPr>
          </a:lstStyle>
          <a:p>
            <a:r>
              <a:rPr lang="en-US"/>
              <a:t>Click to edit Master title style</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
        <p:nvSpPr>
          <p:cNvPr id="10" name="Content Placeholder 2"/>
          <p:cNvSpPr>
            <a:spLocks noGrp="1"/>
          </p:cNvSpPr>
          <p:nvPr>
            <p:ph idx="1"/>
          </p:nvPr>
        </p:nvSpPr>
        <p:spPr>
          <a:xfrm>
            <a:off x="3493524" y="1023800"/>
            <a:ext cx="5193275"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457200" y="1023938"/>
            <a:ext cx="2895600" cy="5060950"/>
          </a:xfrm>
        </p:spPr>
        <p:txBody>
          <a:bodyPr anchor="t"/>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sp>
        <p:nvSpPr>
          <p:cNvPr id="14" name="Chart Placeholder 13"/>
          <p:cNvSpPr>
            <a:spLocks noGrp="1"/>
          </p:cNvSpPr>
          <p:nvPr>
            <p:ph type="chart" sz="quarter" idx="13"/>
          </p:nvPr>
        </p:nvSpPr>
        <p:spPr>
          <a:xfrm>
            <a:off x="457200" y="1114425"/>
            <a:ext cx="8229600" cy="4833938"/>
          </a:xfrm>
        </p:spPr>
        <p:txBody>
          <a:bodyPr/>
          <a:lstStyle/>
          <a:p>
            <a:r>
              <a:rPr lang="en-US"/>
              <a:t>Click icon to add chart</a:t>
            </a:r>
          </a:p>
        </p:txBody>
      </p:sp>
      <p:pic>
        <p:nvPicPr>
          <p:cNvPr id="10" name="Picture 9"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3"/>
                </a:solidFill>
              </a:defRPr>
            </a:lvl1pPr>
          </a:lstStyle>
          <a:p>
            <a:r>
              <a:rPr lang="en-US"/>
              <a:t>Click to edit Master title style</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
        <p:nvSpPr>
          <p:cNvPr id="12" name="Chart Placeholder 13"/>
          <p:cNvSpPr>
            <a:spLocks noGrp="1"/>
          </p:cNvSpPr>
          <p:nvPr>
            <p:ph type="chart" sz="quarter" idx="13"/>
          </p:nvPr>
        </p:nvSpPr>
        <p:spPr>
          <a:xfrm>
            <a:off x="457200" y="1114425"/>
            <a:ext cx="8229600" cy="4833938"/>
          </a:xfrm>
        </p:spPr>
        <p:txBody>
          <a:bodyPr/>
          <a:lstStyle/>
          <a:p>
            <a:r>
              <a:rPr lang="en-US"/>
              <a:t>Click icon to add chart</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cs typeface="Times New Roman (Body)"/>
              </a:defRPr>
            </a:lvl1pPr>
          </a:lstStyle>
          <a:p>
            <a:fld id="{CF0508F9-ABD5-8E4E-9509-DE79ABBDE5E0}" type="datetime1">
              <a:rPr lang="en-US" smtClean="0"/>
              <a:pPr/>
              <a:t>4/20/20</a:t>
            </a:fld>
            <a:endParaRPr lang="en-US"/>
          </a:p>
        </p:txBody>
      </p:sp>
      <p:sp>
        <p:nvSpPr>
          <p:cNvPr id="5" name="Footer Placeholder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93525" y="6356350"/>
            <a:ext cx="2133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E31E3CB6-B9A2-B54A-AE1D-E214BD8CA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6" r:id="rId7"/>
    <p:sldLayoutId id="2147483667" r:id="rId8"/>
    <p:sldLayoutId id="2147483668" r:id="rId9"/>
    <p:sldLayoutId id="2147483663" r:id="rId10"/>
    <p:sldLayoutId id="2147483664" r:id="rId11"/>
    <p:sldLayoutId id="2147483669" r:id="rId12"/>
  </p:sldLayoutIdLst>
  <p:hf hdr="0" ftr="0"/>
  <p:txStyles>
    <p:titleStyle>
      <a:lvl1pPr algn="ctr" defTabSz="457200" rtl="0" eaLnBrk="1" latinLnBrk="0" hangingPunct="1">
        <a:spcBef>
          <a:spcPct val="0"/>
        </a:spcBef>
        <a:buNone/>
        <a:defRPr sz="36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g"/><Relationship Id="rId5" Type="http://schemas.openxmlformats.org/officeDocument/2006/relationships/image" Target="../media/image36.jp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7.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hyperlink" Target="https://ssir.org/articles/entry/what_is_community_anyway" TargetMode="External"/><Relationship Id="rId4" Type="http://schemas.openxmlformats.org/officeDocument/2006/relationships/hyperlink" Target="https://www.smiletrain.org/" TargetMode="External"/><Relationship Id="rId5" Type="http://schemas.openxmlformats.org/officeDocument/2006/relationships/hyperlink" Target="https://www.smiletrainindia.org/stories" TargetMode="External"/><Relationship Id="rId1" Type="http://schemas.openxmlformats.org/officeDocument/2006/relationships/slideLayout" Target="../slideLayouts/slideLayout4.xml"/><Relationship Id="rId2" Type="http://schemas.openxmlformats.org/officeDocument/2006/relationships/hyperlink" Target="https://commons.wikimedia.org/w/index.php?curid=73348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4B71AF1-4973-4E4D-9AC7-B00CDABC855F}"/>
              </a:ext>
            </a:extLst>
          </p:cNvPr>
          <p:cNvSpPr txBox="1"/>
          <p:nvPr/>
        </p:nvSpPr>
        <p:spPr>
          <a:xfrm>
            <a:off x="0" y="515390"/>
            <a:ext cx="7910074" cy="1015663"/>
          </a:xfrm>
          <a:prstGeom prst="rect">
            <a:avLst/>
          </a:prstGeom>
          <a:noFill/>
        </p:spPr>
        <p:txBody>
          <a:bodyPr wrap="square" rtlCol="0">
            <a:spAutoFit/>
          </a:bodyPr>
          <a:lstStyle/>
          <a:p>
            <a:r>
              <a:rPr lang="en-US" sz="6000">
                <a:ln w="12700">
                  <a:solidFill>
                    <a:schemeClr val="tx1"/>
                  </a:solidFill>
                </a:ln>
                <a:solidFill>
                  <a:schemeClr val="accent1"/>
                </a:solidFill>
                <a:latin typeface="Arial Black" panose="020B0A04020102020204" pitchFamily="34" charset="0"/>
              </a:rPr>
              <a:t>Smile Session #2</a:t>
            </a:r>
          </a:p>
        </p:txBody>
      </p:sp>
      <p:sp>
        <p:nvSpPr>
          <p:cNvPr id="5" name="TextBox 4">
            <a:extLst>
              <a:ext uri="{FF2B5EF4-FFF2-40B4-BE49-F238E27FC236}">
                <a16:creationId xmlns:a16="http://schemas.microsoft.com/office/drawing/2014/main" xmlns="" id="{320D5911-9405-4A4C-B9B0-7564F461D3FE}"/>
              </a:ext>
            </a:extLst>
          </p:cNvPr>
          <p:cNvSpPr txBox="1"/>
          <p:nvPr/>
        </p:nvSpPr>
        <p:spPr>
          <a:xfrm>
            <a:off x="0" y="5273687"/>
            <a:ext cx="9698181" cy="1384995"/>
          </a:xfrm>
          <a:prstGeom prst="rect">
            <a:avLst/>
          </a:prstGeom>
          <a:noFill/>
          <a:ln w="12700">
            <a:noFill/>
          </a:ln>
        </p:spPr>
        <p:txBody>
          <a:bodyPr wrap="square" rtlCol="0">
            <a:spAutoFit/>
          </a:bodyPr>
          <a:lstStyle/>
          <a:p>
            <a:r>
              <a:rPr lang="en-US" sz="4400">
                <a:ln w="12700">
                  <a:solidFill>
                    <a:schemeClr val="tx1"/>
                  </a:solidFill>
                </a:ln>
                <a:solidFill>
                  <a:schemeClr val="bg1"/>
                </a:solidFill>
                <a:latin typeface="Arial Black" panose="020B0A04020102020204" pitchFamily="34" charset="0"/>
              </a:rPr>
              <a:t>Community </a:t>
            </a:r>
          </a:p>
          <a:p>
            <a:r>
              <a:rPr lang="en-US" sz="4000">
                <a:ln w="12700">
                  <a:solidFill>
                    <a:schemeClr val="tx1"/>
                  </a:solidFill>
                </a:ln>
                <a:solidFill>
                  <a:schemeClr val="bg1"/>
                </a:solidFill>
                <a:latin typeface="Arial Black" panose="020B0A04020102020204" pitchFamily="34" charset="0"/>
              </a:rPr>
              <a:t>Smile Train India</a:t>
            </a:r>
          </a:p>
        </p:txBody>
      </p:sp>
      <p:sp>
        <p:nvSpPr>
          <p:cNvPr id="3" name="Rectangle 2">
            <a:extLst>
              <a:ext uri="{FF2B5EF4-FFF2-40B4-BE49-F238E27FC236}">
                <a16:creationId xmlns:a16="http://schemas.microsoft.com/office/drawing/2014/main" xmlns="" id="{F2D5E1A9-EC9E-42F2-9055-0ABAEE8EA81C}"/>
              </a:ext>
            </a:extLst>
          </p:cNvPr>
          <p:cNvSpPr/>
          <p:nvPr/>
        </p:nvSpPr>
        <p:spPr>
          <a:xfrm>
            <a:off x="4450813" y="3244334"/>
            <a:ext cx="242374" cy="369332"/>
          </a:xfrm>
          <a:prstGeom prst="rect">
            <a:avLst/>
          </a:prstGeom>
        </p:spPr>
        <p:txBody>
          <a:bodyPr wrap="none">
            <a:spAutoFit/>
          </a:bodyPr>
          <a:lstStyle/>
          <a:p>
            <a:r>
              <a:rPr 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B133F-7486-4A7F-9690-875165A1160F}"/>
              </a:ext>
            </a:extLst>
          </p:cNvPr>
          <p:cNvSpPr>
            <a:spLocks noGrp="1"/>
          </p:cNvSpPr>
          <p:nvPr>
            <p:ph type="title"/>
          </p:nvPr>
        </p:nvSpPr>
        <p:spPr>
          <a:xfrm>
            <a:off x="457200" y="190398"/>
            <a:ext cx="8229600" cy="303862"/>
          </a:xfrm>
        </p:spPr>
        <p:txBody>
          <a:bodyPr anchor="ctr">
            <a:normAutofit fontScale="90000"/>
          </a:bodyPr>
          <a:lstStyle/>
          <a:p>
            <a:r>
              <a:rPr lang="en-US" sz="2700"/>
              <a:t>Smile Train India Background</a:t>
            </a:r>
            <a:endParaRPr lang="en-US" sz="2400"/>
          </a:p>
        </p:txBody>
      </p:sp>
      <p:sp>
        <p:nvSpPr>
          <p:cNvPr id="4" name="Slide Number Placeholder 3">
            <a:extLst>
              <a:ext uri="{FF2B5EF4-FFF2-40B4-BE49-F238E27FC236}">
                <a16:creationId xmlns:a16="http://schemas.microsoft.com/office/drawing/2014/main" xmlns="" id="{31E1DA2B-0101-4C1A-8583-7159FE87D561}"/>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xmlns="" id="{334C5F72-59E5-4C39-8665-E32E56E3149B}"/>
              </a:ext>
            </a:extLst>
          </p:cNvPr>
          <p:cNvGraphicFramePr>
            <a:graphicFrameLocks noGrp="1"/>
          </p:cNvGraphicFramePr>
          <p:nvPr>
            <p:ph idx="1"/>
            <p:extLst>
              <p:ext uri="{D42A27DB-BD31-4B8C-83A1-F6EECF244321}">
                <p14:modId xmlns:p14="http://schemas.microsoft.com/office/powerpoint/2010/main" val="1176295346"/>
              </p:ext>
            </p:extLst>
          </p:nvPr>
        </p:nvGraphicFramePr>
        <p:xfrm>
          <a:off x="457200" y="1023800"/>
          <a:ext cx="8229600" cy="506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06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2D3D3-A883-4C76-8B20-A386C2431ACE}"/>
              </a:ext>
            </a:extLst>
          </p:cNvPr>
          <p:cNvSpPr>
            <a:spLocks noGrp="1"/>
          </p:cNvSpPr>
          <p:nvPr>
            <p:ph type="title"/>
          </p:nvPr>
        </p:nvSpPr>
        <p:spPr/>
        <p:txBody>
          <a:bodyPr vert="horz" lIns="91440" tIns="45720" rIns="91440" bIns="45720" rtlCol="0" anchor="ctr">
            <a:noAutofit/>
          </a:bodyPr>
          <a:lstStyle/>
          <a:p>
            <a:r>
              <a:rPr lang="en-US" sz="2400" err="1"/>
              <a:t>Mamta</a:t>
            </a:r>
            <a:r>
              <a:rPr lang="en-US" sz="2400"/>
              <a:t> Video</a:t>
            </a:r>
          </a:p>
        </p:txBody>
      </p:sp>
      <p:sp>
        <p:nvSpPr>
          <p:cNvPr id="4" name="Slide Number Placeholder 3">
            <a:extLst>
              <a:ext uri="{FF2B5EF4-FFF2-40B4-BE49-F238E27FC236}">
                <a16:creationId xmlns:a16="http://schemas.microsoft.com/office/drawing/2014/main" xmlns="" id="{CD91B0EF-0CF2-41E5-A6CB-508D1C8E593D}"/>
              </a:ext>
            </a:extLst>
          </p:cNvPr>
          <p:cNvSpPr>
            <a:spLocks noGrp="1"/>
          </p:cNvSpPr>
          <p:nvPr>
            <p:ph type="sldNum" sz="quarter" idx="12"/>
          </p:nvPr>
        </p:nvSpPr>
        <p:spPr/>
        <p:txBody>
          <a:bodyPr/>
          <a:lstStyle/>
          <a:p>
            <a:fld id="{E31E3CB6-B9A2-B54A-AE1D-E214BD8CA0B2}" type="slidenum">
              <a:rPr lang="en-US" smtClean="0"/>
              <a:pPr/>
              <a:t>11</a:t>
            </a:fld>
            <a:endParaRPr lang="en-US"/>
          </a:p>
        </p:txBody>
      </p:sp>
      <p:pic>
        <p:nvPicPr>
          <p:cNvPr id="9" name="Content Placeholder 8" descr="A person standing in front of a window posing for the camera&#10;&#10;Description automatically generated">
            <a:extLst>
              <a:ext uri="{FF2B5EF4-FFF2-40B4-BE49-F238E27FC236}">
                <a16:creationId xmlns:a16="http://schemas.microsoft.com/office/drawing/2014/main" xmlns="" id="{1C69B623-B44C-4009-9997-21C85607BFE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57200" y="1241476"/>
            <a:ext cx="8229600" cy="4625874"/>
          </a:xfrm>
        </p:spPr>
      </p:pic>
    </p:spTree>
    <p:extLst>
      <p:ext uri="{BB962C8B-B14F-4D97-AF65-F5344CB8AC3E}">
        <p14:creationId xmlns:p14="http://schemas.microsoft.com/office/powerpoint/2010/main" val="32731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E1A43-80B8-4339-BA77-3655EA393BD4}"/>
              </a:ext>
            </a:extLst>
          </p:cNvPr>
          <p:cNvSpPr>
            <a:spLocks noGrp="1"/>
          </p:cNvSpPr>
          <p:nvPr>
            <p:ph type="title"/>
          </p:nvPr>
        </p:nvSpPr>
        <p:spPr>
          <a:xfrm>
            <a:off x="457200" y="190398"/>
            <a:ext cx="8229600" cy="303862"/>
          </a:xfrm>
        </p:spPr>
        <p:txBody>
          <a:bodyPr anchor="ctr">
            <a:noAutofit/>
          </a:bodyPr>
          <a:lstStyle/>
          <a:p>
            <a:r>
              <a:rPr lang="en-US" sz="2400"/>
              <a:t>Shireen’s Story</a:t>
            </a:r>
          </a:p>
        </p:txBody>
      </p:sp>
      <p:sp>
        <p:nvSpPr>
          <p:cNvPr id="4" name="Slide Number Placeholder 3">
            <a:extLst>
              <a:ext uri="{FF2B5EF4-FFF2-40B4-BE49-F238E27FC236}">
                <a16:creationId xmlns:a16="http://schemas.microsoft.com/office/drawing/2014/main" xmlns="" id="{70F19247-08DE-49B9-902C-D3F61838C437}"/>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12</a:t>
            </a:fld>
            <a:endParaRPr lang="en-US"/>
          </a:p>
        </p:txBody>
      </p:sp>
      <p:pic>
        <p:nvPicPr>
          <p:cNvPr id="8" name="Content Placeholder 7" descr="A person wearing a hat&#10;&#10;Description automatically generated">
            <a:extLst>
              <a:ext uri="{FF2B5EF4-FFF2-40B4-BE49-F238E27FC236}">
                <a16:creationId xmlns:a16="http://schemas.microsoft.com/office/drawing/2014/main" xmlns="" id="{DBCA96B7-493D-4DB6-A648-7C26D4136C6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200354" y="1166646"/>
            <a:ext cx="3164239" cy="2238699"/>
          </a:xfrm>
        </p:spPr>
      </p:pic>
      <p:pic>
        <p:nvPicPr>
          <p:cNvPr id="5" name="Picture 4" descr="A boy wearing a hat&#10;&#10;Description automatically generated">
            <a:extLst>
              <a:ext uri="{FF2B5EF4-FFF2-40B4-BE49-F238E27FC236}">
                <a16:creationId xmlns:a16="http://schemas.microsoft.com/office/drawing/2014/main" xmlns="" id="{60B339A6-3A12-42C6-8642-2A05D8C8A3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04" t="410" r="17944" b="-410"/>
          <a:stretch/>
        </p:blipFill>
        <p:spPr>
          <a:xfrm>
            <a:off x="4622222" y="3385386"/>
            <a:ext cx="3742371" cy="2298577"/>
          </a:xfrm>
          <a:prstGeom prst="rect">
            <a:avLst/>
          </a:prstGeom>
        </p:spPr>
      </p:pic>
      <p:pic>
        <p:nvPicPr>
          <p:cNvPr id="7" name="Picture 6" descr="A close up of a map&#10;&#10;Description automatically generated">
            <a:extLst>
              <a:ext uri="{FF2B5EF4-FFF2-40B4-BE49-F238E27FC236}">
                <a16:creationId xmlns:a16="http://schemas.microsoft.com/office/drawing/2014/main" xmlns="" id="{4FF8E024-9887-4E8C-9AB6-D1DBAF40687F}"/>
              </a:ext>
            </a:extLst>
          </p:cNvPr>
          <p:cNvPicPr>
            <a:picLocks noChangeAspect="1"/>
          </p:cNvPicPr>
          <p:nvPr/>
        </p:nvPicPr>
        <p:blipFill>
          <a:blip r:embed="rId5"/>
          <a:stretch>
            <a:fillRect/>
          </a:stretch>
        </p:blipFill>
        <p:spPr>
          <a:xfrm>
            <a:off x="683038" y="1166646"/>
            <a:ext cx="4517317" cy="4517317"/>
          </a:xfrm>
          <a:prstGeom prst="rect">
            <a:avLst/>
          </a:prstGeom>
        </p:spPr>
      </p:pic>
    </p:spTree>
    <p:extLst>
      <p:ext uri="{BB962C8B-B14F-4D97-AF65-F5344CB8AC3E}">
        <p14:creationId xmlns:p14="http://schemas.microsoft.com/office/powerpoint/2010/main" val="10665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FC176-26F2-42B8-955A-FBFBFB8FE7FD}"/>
              </a:ext>
            </a:extLst>
          </p:cNvPr>
          <p:cNvSpPr>
            <a:spLocks noGrp="1"/>
          </p:cNvSpPr>
          <p:nvPr>
            <p:ph type="title"/>
          </p:nvPr>
        </p:nvSpPr>
        <p:spPr>
          <a:xfrm>
            <a:off x="457200" y="190398"/>
            <a:ext cx="8229600" cy="303862"/>
          </a:xfrm>
        </p:spPr>
        <p:txBody>
          <a:bodyPr anchor="ctr">
            <a:noAutofit/>
          </a:bodyPr>
          <a:lstStyle/>
          <a:p>
            <a:r>
              <a:rPr lang="en-US" sz="2400"/>
              <a:t>Questions for Connection</a:t>
            </a:r>
          </a:p>
        </p:txBody>
      </p:sp>
      <p:sp>
        <p:nvSpPr>
          <p:cNvPr id="4" name="Slide Number Placeholder 3">
            <a:extLst>
              <a:ext uri="{FF2B5EF4-FFF2-40B4-BE49-F238E27FC236}">
                <a16:creationId xmlns:a16="http://schemas.microsoft.com/office/drawing/2014/main" xmlns="" id="{4ADCFFEC-77B9-4526-98E3-D1297F5FDC65}"/>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13</a:t>
            </a:fld>
            <a:endParaRPr lang="en-US"/>
          </a:p>
        </p:txBody>
      </p:sp>
      <p:graphicFrame>
        <p:nvGraphicFramePr>
          <p:cNvPr id="6" name="Content Placeholder 2">
            <a:extLst>
              <a:ext uri="{FF2B5EF4-FFF2-40B4-BE49-F238E27FC236}">
                <a16:creationId xmlns:a16="http://schemas.microsoft.com/office/drawing/2014/main" xmlns="" id="{BD5C4386-6A09-4F65-9EA4-18887BBD9C7F}"/>
              </a:ext>
            </a:extLst>
          </p:cNvPr>
          <p:cNvGraphicFramePr>
            <a:graphicFrameLocks noGrp="1"/>
          </p:cNvGraphicFramePr>
          <p:nvPr>
            <p:ph idx="1"/>
            <p:extLst>
              <p:ext uri="{D42A27DB-BD31-4B8C-83A1-F6EECF244321}">
                <p14:modId xmlns:p14="http://schemas.microsoft.com/office/powerpoint/2010/main" val="3766409937"/>
              </p:ext>
            </p:extLst>
          </p:nvPr>
        </p:nvGraphicFramePr>
        <p:xfrm>
          <a:off x="3947021" y="864780"/>
          <a:ext cx="4898529"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Placeholder 20" descr="A person wearing a suit and tie&#10;&#10;Description automatically generated">
            <a:extLst>
              <a:ext uri="{FF2B5EF4-FFF2-40B4-BE49-F238E27FC236}">
                <a16:creationId xmlns:a16="http://schemas.microsoft.com/office/drawing/2014/main" xmlns="" id="{38529396-5E3F-4816-B11C-C6150E5632AE}"/>
              </a:ext>
            </a:extLst>
          </p:cNvPr>
          <p:cNvPicPr>
            <a:picLocks noGrp="1" noChangeAspect="1"/>
          </p:cNvPicPr>
          <p:nvPr>
            <p:ph type="pic" sz="quarter" idx="13"/>
          </p:nvPr>
        </p:nvPicPr>
        <p:blipFill>
          <a:blip r:embed="rId8" cstate="screen">
            <a:extLst>
              <a:ext uri="{28A0092B-C50C-407E-A947-70E740481C1C}">
                <a14:useLocalDpi xmlns:a14="http://schemas.microsoft.com/office/drawing/2010/main"/>
              </a:ext>
            </a:extLst>
          </a:blip>
          <a:srcRect l="30958" r="30958"/>
          <a:stretch>
            <a:fillRect/>
          </a:stretch>
        </p:blipFill>
        <p:spPr>
          <a:xfrm>
            <a:off x="364396" y="1106080"/>
            <a:ext cx="3353733" cy="4768850"/>
          </a:xfrm>
        </p:spPr>
      </p:pic>
    </p:spTree>
    <p:extLst>
      <p:ext uri="{BB962C8B-B14F-4D97-AF65-F5344CB8AC3E}">
        <p14:creationId xmlns:p14="http://schemas.microsoft.com/office/powerpoint/2010/main" val="334256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8A1F8-E72C-4667-B094-7CE69FDF55AC}"/>
              </a:ext>
            </a:extLst>
          </p:cNvPr>
          <p:cNvSpPr>
            <a:spLocks noGrp="1"/>
          </p:cNvSpPr>
          <p:nvPr>
            <p:ph type="ctrTitle"/>
          </p:nvPr>
        </p:nvSpPr>
        <p:spPr>
          <a:xfrm>
            <a:off x="532898" y="383514"/>
            <a:ext cx="7654152" cy="1025211"/>
          </a:xfrm>
        </p:spPr>
        <p:txBody>
          <a:bodyPr anchor="ctr">
            <a:normAutofit/>
          </a:bodyPr>
          <a:lstStyle/>
          <a:p>
            <a:r>
              <a:rPr lang="en-US" sz="4000"/>
              <a:t>Connection Activity</a:t>
            </a:r>
          </a:p>
        </p:txBody>
      </p:sp>
    </p:spTree>
    <p:extLst>
      <p:ext uri="{BB962C8B-B14F-4D97-AF65-F5344CB8AC3E}">
        <p14:creationId xmlns:p14="http://schemas.microsoft.com/office/powerpoint/2010/main" val="401857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38413-4C04-4354-A451-566E776BF337}"/>
              </a:ext>
            </a:extLst>
          </p:cNvPr>
          <p:cNvSpPr>
            <a:spLocks noGrp="1"/>
          </p:cNvSpPr>
          <p:nvPr>
            <p:ph type="title"/>
          </p:nvPr>
        </p:nvSpPr>
        <p:spPr/>
        <p:txBody>
          <a:bodyPr>
            <a:noAutofit/>
          </a:bodyPr>
          <a:lstStyle/>
          <a:p>
            <a:r>
              <a:rPr lang="en-US" sz="2400"/>
              <a:t>Paper Chain Necklace</a:t>
            </a:r>
          </a:p>
        </p:txBody>
      </p:sp>
      <p:pic>
        <p:nvPicPr>
          <p:cNvPr id="6" name="Content Placeholder 5" descr="A person standing in front of a window&#10;&#10;Description automatically generated">
            <a:extLst>
              <a:ext uri="{FF2B5EF4-FFF2-40B4-BE49-F238E27FC236}">
                <a16:creationId xmlns:a16="http://schemas.microsoft.com/office/drawing/2014/main" xmlns="" id="{BCE1B8A3-1A08-4AA6-9203-AC909BB0A9F8}"/>
              </a:ext>
            </a:extLst>
          </p:cNvPr>
          <p:cNvPicPr>
            <a:picLocks noGrp="1" noChangeAspect="1"/>
          </p:cNvPicPr>
          <p:nvPr>
            <p:ph idx="1"/>
          </p:nvPr>
        </p:nvPicPr>
        <p:blipFill>
          <a:blip r:embed="rId3"/>
          <a:stretch>
            <a:fillRect/>
          </a:stretch>
        </p:blipFill>
        <p:spPr>
          <a:xfrm>
            <a:off x="457200" y="1239838"/>
            <a:ext cx="8229600" cy="4629150"/>
          </a:xfrm>
        </p:spPr>
      </p:pic>
      <p:sp>
        <p:nvSpPr>
          <p:cNvPr id="4" name="Slide Number Placeholder 3">
            <a:extLst>
              <a:ext uri="{FF2B5EF4-FFF2-40B4-BE49-F238E27FC236}">
                <a16:creationId xmlns:a16="http://schemas.microsoft.com/office/drawing/2014/main" xmlns="" id="{6F88E099-633D-48C1-AC86-DA5C767CBEF8}"/>
              </a:ext>
            </a:extLst>
          </p:cNvPr>
          <p:cNvSpPr>
            <a:spLocks noGrp="1"/>
          </p:cNvSpPr>
          <p:nvPr>
            <p:ph type="sldNum" sz="quarter" idx="12"/>
          </p:nvPr>
        </p:nvSpPr>
        <p:spPr/>
        <p:txBody>
          <a:bodyPr/>
          <a:lstStyle/>
          <a:p>
            <a:fld id="{E31E3CB6-B9A2-B54A-AE1D-E214BD8CA0B2}" type="slidenum">
              <a:rPr lang="en-US" smtClean="0"/>
              <a:pPr/>
              <a:t>15</a:t>
            </a:fld>
            <a:endParaRPr lang="en-US"/>
          </a:p>
        </p:txBody>
      </p:sp>
    </p:spTree>
    <p:extLst>
      <p:ext uri="{BB962C8B-B14F-4D97-AF65-F5344CB8AC3E}">
        <p14:creationId xmlns:p14="http://schemas.microsoft.com/office/powerpoint/2010/main" val="41194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 y="6041571"/>
            <a:ext cx="9143999" cy="724292"/>
          </a:xfrm>
          <a:prstGeom prst="rect">
            <a:avLst/>
          </a:prstGeom>
        </p:spPr>
        <p:txBody>
          <a:bodyPr/>
          <a:lstStyle>
            <a:lvl1pPr algn="ctr" defTabSz="457200" rtl="0" eaLnBrk="1" latinLnBrk="0" hangingPunct="1">
              <a:spcBef>
                <a:spcPct val="0"/>
              </a:spcBef>
              <a:buNone/>
              <a:defRPr sz="3600" kern="1200">
                <a:solidFill>
                  <a:schemeClr val="tx1"/>
                </a:solidFill>
                <a:latin typeface="Arial Black"/>
                <a:ea typeface="+mj-ea"/>
                <a:cs typeface="Arial Black"/>
              </a:defRPr>
            </a:lvl1pPr>
          </a:lstStyle>
          <a:p>
            <a:r>
              <a:rPr lang="en-US" sz="4000" b="1">
                <a:solidFill>
                  <a:srgbClr val="598FBF"/>
                </a:solidFill>
                <a:latin typeface="+mj-lt"/>
              </a:rPr>
              <a:t>Thank You</a:t>
            </a:r>
          </a:p>
        </p:txBody>
      </p:sp>
      <p:sp>
        <p:nvSpPr>
          <p:cNvPr id="4" name="Content Placeholder 2"/>
          <p:cNvSpPr txBox="1">
            <a:spLocks/>
          </p:cNvSpPr>
          <p:nvPr/>
        </p:nvSpPr>
        <p:spPr>
          <a:xfrm>
            <a:off x="307969" y="5036234"/>
            <a:ext cx="3210471" cy="1166270"/>
          </a:xfrm>
          <a:prstGeom prst="rect">
            <a:avLst/>
          </a:prstGeom>
        </p:spPr>
        <p:txBody>
          <a:bodyPr/>
          <a:lstStyle>
            <a:lvl1pPr marL="342900" indent="-342900" algn="l" defTabSz="457200" rtl="0" eaLnBrk="1" latinLnBrk="0" hangingPunct="1">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a:solidFill>
                  <a:schemeClr val="bg1"/>
                </a:solidFill>
              </a:rPr>
              <a:t>smiletrain.org</a:t>
            </a:r>
          </a:p>
          <a:p>
            <a:pPr marL="0" indent="0"/>
            <a:r>
              <a:rPr lang="en-US" b="1">
                <a:solidFill>
                  <a:schemeClr val="bg1"/>
                </a:solidFill>
              </a:rPr>
              <a:t>@Smiletrain</a:t>
            </a:r>
          </a:p>
          <a:p>
            <a:endParaRPr lang="en-US"/>
          </a:p>
        </p:txBody>
      </p:sp>
      <p:pic>
        <p:nvPicPr>
          <p:cNvPr id="12" name="Picture Placeholder 11">
            <a:extLst>
              <a:ext uri="{FF2B5EF4-FFF2-40B4-BE49-F238E27FC236}">
                <a16:creationId xmlns:a16="http://schemas.microsoft.com/office/drawing/2014/main" xmlns="" id="{2C2CD4D2-BAD7-492B-B781-E92FC1FEFD0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0" y="0"/>
            <a:ext cx="9144000" cy="6096000"/>
          </a:xfrm>
        </p:spPr>
      </p:pic>
    </p:spTree>
    <p:extLst>
      <p:ext uri="{BB962C8B-B14F-4D97-AF65-F5344CB8AC3E}">
        <p14:creationId xmlns:p14="http://schemas.microsoft.com/office/powerpoint/2010/main" val="692699747"/>
      </p:ext>
    </p:extLst>
  </p:cSld>
  <p:clrMapOvr>
    <a:masterClrMapping/>
  </p:clrMapOvr>
  <p:transition xmlns:p14="http://schemas.microsoft.com/office/powerpoint/2010/mai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45508-9AB9-45EF-8DB2-21C220C6B51C}"/>
              </a:ext>
            </a:extLst>
          </p:cNvPr>
          <p:cNvSpPr>
            <a:spLocks noGrp="1"/>
          </p:cNvSpPr>
          <p:nvPr>
            <p:ph type="title"/>
          </p:nvPr>
        </p:nvSpPr>
        <p:spPr/>
        <p:txBody>
          <a:bodyPr>
            <a:noAutofit/>
          </a:bodyPr>
          <a:lstStyle/>
          <a:p>
            <a:r>
              <a:rPr lang="en-US" sz="2400"/>
              <a:t>Sources</a:t>
            </a:r>
          </a:p>
        </p:txBody>
      </p:sp>
      <p:sp>
        <p:nvSpPr>
          <p:cNvPr id="3" name="Content Placeholder 2">
            <a:extLst>
              <a:ext uri="{FF2B5EF4-FFF2-40B4-BE49-F238E27FC236}">
                <a16:creationId xmlns:a16="http://schemas.microsoft.com/office/drawing/2014/main" xmlns="" id="{7CB29C7A-1592-4884-8D85-998F2B592EF3}"/>
              </a:ext>
            </a:extLst>
          </p:cNvPr>
          <p:cNvSpPr>
            <a:spLocks noGrp="1"/>
          </p:cNvSpPr>
          <p:nvPr>
            <p:ph idx="1"/>
          </p:nvPr>
        </p:nvSpPr>
        <p:spPr>
          <a:xfrm>
            <a:off x="411151" y="1043536"/>
            <a:ext cx="8229600" cy="5060680"/>
          </a:xfrm>
        </p:spPr>
        <p:txBody>
          <a:bodyPr>
            <a:normAutofit/>
          </a:bodyPr>
          <a:lstStyle/>
          <a:p>
            <a:r>
              <a:rPr lang="en-US" dirty="0"/>
              <a:t>Allen, Jesse. Earth Observatory; University of Maryland's Global Land Cover Facility - http://earthobservatory.nasa.gov/Newsroom/NewImages/images.php3?img_id=17253, Public Domain, </a:t>
            </a:r>
            <a:r>
              <a:rPr lang="en-US" dirty="0">
                <a:hlinkClick r:id="rId2"/>
              </a:rPr>
              <a:t>https://commons.wikimedia.org/w/index.php?curid=733483</a:t>
            </a:r>
            <a:r>
              <a:rPr lang="en-US" dirty="0"/>
              <a:t> </a:t>
            </a:r>
          </a:p>
          <a:p>
            <a:endParaRPr lang="en-US" dirty="0"/>
          </a:p>
          <a:p>
            <a:r>
              <a:rPr lang="en-US" dirty="0"/>
              <a:t>Chavis, David M. &amp; </a:t>
            </a:r>
            <a:r>
              <a:rPr lang="en-US" dirty="0" err="1"/>
              <a:t>Kien</a:t>
            </a:r>
            <a:r>
              <a:rPr lang="en-US" dirty="0"/>
              <a:t> Lee. “What is Community Anyway?” </a:t>
            </a:r>
            <a:r>
              <a:rPr lang="en-US" i="1" dirty="0"/>
              <a:t>Stanford Social Innovation Review. </a:t>
            </a:r>
            <a:r>
              <a:rPr lang="en-US" dirty="0"/>
              <a:t>(2015). </a:t>
            </a:r>
            <a:r>
              <a:rPr lang="en-US" u="sng" dirty="0">
                <a:hlinkClick r:id="rId3"/>
              </a:rPr>
              <a:t>https://ssir.org/articles/entry/what_is_community_anyway</a:t>
            </a:r>
            <a:r>
              <a:rPr lang="en-US" dirty="0"/>
              <a:t> </a:t>
            </a:r>
          </a:p>
          <a:p>
            <a:r>
              <a:rPr lang="en-US" dirty="0"/>
              <a:t> </a:t>
            </a:r>
          </a:p>
          <a:p>
            <a:r>
              <a:rPr lang="en-US" dirty="0"/>
              <a:t>Smile Train. </a:t>
            </a:r>
            <a:r>
              <a:rPr lang="en-US" i="1" dirty="0"/>
              <a:t>Main Website.</a:t>
            </a:r>
            <a:r>
              <a:rPr lang="en-US" dirty="0"/>
              <a:t> </a:t>
            </a:r>
            <a:r>
              <a:rPr lang="en-US" u="sng" dirty="0">
                <a:hlinkClick r:id="rId4"/>
              </a:rPr>
              <a:t>https://www.SmileTrain.org</a:t>
            </a:r>
            <a:endParaRPr lang="en-US" dirty="0"/>
          </a:p>
          <a:p>
            <a:r>
              <a:rPr lang="en-US" dirty="0"/>
              <a:t> </a:t>
            </a:r>
          </a:p>
          <a:p>
            <a:r>
              <a:rPr lang="en-US" dirty="0"/>
              <a:t>Smile Train India. </a:t>
            </a:r>
            <a:r>
              <a:rPr lang="en-US" i="1" dirty="0"/>
              <a:t>Stories. </a:t>
            </a:r>
            <a:r>
              <a:rPr lang="en-US" dirty="0">
                <a:hlinkClick r:id="rId5"/>
              </a:rPr>
              <a:t>https://www.smiletrainindia.org/stories</a:t>
            </a:r>
            <a:r>
              <a:rPr lang="en-US" dirty="0"/>
              <a:t> </a:t>
            </a:r>
          </a:p>
          <a:p>
            <a:endParaRPr lang="en-US" dirty="0"/>
          </a:p>
          <a:p>
            <a:r>
              <a:rPr lang="en-US" dirty="0"/>
              <a:t> </a:t>
            </a:r>
          </a:p>
          <a:p>
            <a:r>
              <a:rPr lang="en-US" dirty="0"/>
              <a:t> </a:t>
            </a:r>
          </a:p>
          <a:p>
            <a:endParaRPr lang="en-US" dirty="0"/>
          </a:p>
        </p:txBody>
      </p:sp>
      <p:sp>
        <p:nvSpPr>
          <p:cNvPr id="4" name="Slide Number Placeholder 3">
            <a:extLst>
              <a:ext uri="{FF2B5EF4-FFF2-40B4-BE49-F238E27FC236}">
                <a16:creationId xmlns:a16="http://schemas.microsoft.com/office/drawing/2014/main" xmlns="" id="{A1ED88F8-71B4-47C5-A717-6340CCC33484}"/>
              </a:ext>
            </a:extLst>
          </p:cNvPr>
          <p:cNvSpPr>
            <a:spLocks noGrp="1"/>
          </p:cNvSpPr>
          <p:nvPr>
            <p:ph type="sldNum" sz="quarter" idx="12"/>
          </p:nvPr>
        </p:nvSpPr>
        <p:spPr/>
        <p:txBody>
          <a:bodyPr/>
          <a:lstStyle/>
          <a:p>
            <a:fld id="{E31E3CB6-B9A2-B54A-AE1D-E214BD8CA0B2}" type="slidenum">
              <a:rPr lang="en-US" smtClean="0"/>
              <a:pPr/>
              <a:t>17</a:t>
            </a:fld>
            <a:endParaRPr lang="en-US"/>
          </a:p>
        </p:txBody>
      </p:sp>
    </p:spTree>
    <p:extLst>
      <p:ext uri="{BB962C8B-B14F-4D97-AF65-F5344CB8AC3E}">
        <p14:creationId xmlns:p14="http://schemas.microsoft.com/office/powerpoint/2010/main" val="6701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4A4CF-4F5D-4BD2-9974-5705F0E56C56}"/>
              </a:ext>
            </a:extLst>
          </p:cNvPr>
          <p:cNvSpPr>
            <a:spLocks noGrp="1"/>
          </p:cNvSpPr>
          <p:nvPr>
            <p:ph type="title"/>
          </p:nvPr>
        </p:nvSpPr>
        <p:spPr/>
        <p:txBody>
          <a:bodyPr>
            <a:noAutofit/>
          </a:bodyPr>
          <a:lstStyle/>
          <a:p>
            <a:r>
              <a:rPr lang="en-US" sz="2400"/>
              <a:t>Disclaimer</a:t>
            </a:r>
          </a:p>
        </p:txBody>
      </p:sp>
      <p:sp>
        <p:nvSpPr>
          <p:cNvPr id="3" name="Content Placeholder 2">
            <a:extLst>
              <a:ext uri="{FF2B5EF4-FFF2-40B4-BE49-F238E27FC236}">
                <a16:creationId xmlns:a16="http://schemas.microsoft.com/office/drawing/2014/main" xmlns="" id="{470B99CC-0FB8-4449-A043-F25F0DD39791}"/>
              </a:ext>
            </a:extLst>
          </p:cNvPr>
          <p:cNvSpPr>
            <a:spLocks noGrp="1"/>
          </p:cNvSpPr>
          <p:nvPr>
            <p:ph idx="1"/>
          </p:nvPr>
        </p:nvSpPr>
        <p:spPr>
          <a:xfrm>
            <a:off x="1017731" y="1168670"/>
            <a:ext cx="6883400" cy="5187680"/>
          </a:xfrm>
        </p:spPr>
        <p:txBody>
          <a:bodyPr vert="horz" lIns="91440" tIns="45720" rIns="91440" bIns="45720" rtlCol="0" anchor="t">
            <a:normAutofit/>
          </a:bodyPr>
          <a:lstStyle/>
          <a:p>
            <a:pPr algn="ctr"/>
            <a:r>
              <a:rPr lang="en-US" i="1">
                <a:latin typeface="+mj-lt"/>
                <a:cs typeface="Calibri" panose="020F0502020204030204" pitchFamily="34" charset="0"/>
              </a:rPr>
              <a:t>The information provided in this webinar is meant to be helpful to you and is for informational purposes only.  The information contained here should not be relied upon for any specific purpose or used as a substitute for medical advice.  While we attempt to thoroughly address specific topics, it is not possible to address every unique situation.  Please consult a professional with any questions you might have.  Although we attempt to provide accurate and up-to-date information, we make no guarantee to that effect and are not responsible for the content of these resources.  All liability with respect to actions taken or not taken based on the contents of the webinar are hereby disclaimed.  The content is provided “as is” and no representations are made that the content is error-free.</a:t>
            </a:r>
            <a:r>
              <a:rPr lang="en-US">
                <a:latin typeface="+mj-lt"/>
                <a:cs typeface="Calibri" panose="020F0502020204030204" pitchFamily="34" charset="0"/>
              </a:rPr>
              <a:t> </a:t>
            </a:r>
          </a:p>
        </p:txBody>
      </p:sp>
      <p:sp>
        <p:nvSpPr>
          <p:cNvPr id="4" name="Slide Number Placeholder 3">
            <a:extLst>
              <a:ext uri="{FF2B5EF4-FFF2-40B4-BE49-F238E27FC236}">
                <a16:creationId xmlns:a16="http://schemas.microsoft.com/office/drawing/2014/main" xmlns="" id="{91B0B2F2-D76C-4E65-A881-11583EAAF10B}"/>
              </a:ext>
            </a:extLst>
          </p:cNvPr>
          <p:cNvSpPr>
            <a:spLocks noGrp="1"/>
          </p:cNvSpPr>
          <p:nvPr>
            <p:ph type="sldNum" sz="quarter" idx="12"/>
          </p:nvPr>
        </p:nvSpPr>
        <p:spPr/>
        <p:txBody>
          <a:bodyPr/>
          <a:lstStyle/>
          <a:p>
            <a:fld id="{E31E3CB6-B9A2-B54A-AE1D-E214BD8CA0B2}" type="slidenum">
              <a:rPr lang="en-US" smtClean="0"/>
              <a:pPr/>
              <a:t>2</a:t>
            </a:fld>
            <a:endParaRPr lang="en-US"/>
          </a:p>
        </p:txBody>
      </p:sp>
    </p:spTree>
    <p:extLst>
      <p:ext uri="{BB962C8B-B14F-4D97-AF65-F5344CB8AC3E}">
        <p14:creationId xmlns:p14="http://schemas.microsoft.com/office/powerpoint/2010/main" val="28887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26898"/>
            <a:ext cx="8229600" cy="303862"/>
          </a:xfrm>
        </p:spPr>
        <p:txBody>
          <a:bodyPr vert="horz" lIns="91440" tIns="45720" rIns="91440" bIns="45720" rtlCol="0" anchor="ctr">
            <a:noAutofit/>
          </a:bodyPr>
          <a:lstStyle/>
          <a:p>
            <a:r>
              <a:rPr lang="en-US" sz="2400" kern="1200">
                <a:latin typeface="Arial Black"/>
                <a:ea typeface="+mj-ea"/>
                <a:cs typeface="Arial Black"/>
              </a:rPr>
              <a:t>Lesson Objectives</a:t>
            </a:r>
          </a:p>
        </p:txBody>
      </p:sp>
      <p:sp>
        <p:nvSpPr>
          <p:cNvPr id="17" name="TextBox 7">
            <a:extLst>
              <a:ext uri="{FF2B5EF4-FFF2-40B4-BE49-F238E27FC236}">
                <a16:creationId xmlns:a16="http://schemas.microsoft.com/office/drawing/2014/main" xmlns="" id="{A18C53B9-0FE5-4F43-9FC9-46A52968AF5E}"/>
              </a:ext>
            </a:extLst>
          </p:cNvPr>
          <p:cNvSpPr txBox="1"/>
          <p:nvPr/>
        </p:nvSpPr>
        <p:spPr>
          <a:xfrm>
            <a:off x="64878" y="801989"/>
            <a:ext cx="4809611" cy="5251262"/>
          </a:xfrm>
        </p:spPr>
        <p:txBody>
          <a:bodyPr vert="horz" lIns="91440" tIns="45720" rIns="91440" bIns="45720" rtlCol="0" anchor="t">
            <a:normAutofit/>
          </a:bodyPr>
          <a:lstStyle/>
          <a:p>
            <a:pPr marL="342900" indent="-342900">
              <a:buFont typeface="Courier New"/>
              <a:buChar char="o"/>
            </a:pPr>
            <a:r>
              <a:rPr lang="en-US" sz="2400" dirty="0">
                <a:latin typeface="Arial"/>
                <a:ea typeface="+mn-lt"/>
                <a:cs typeface="+mn-lt"/>
              </a:rPr>
              <a:t>Teach students about community and encourage them to analyze the different connections in their own lives</a:t>
            </a:r>
            <a:endParaRPr lang="en-US" sz="2400" dirty="0">
              <a:latin typeface="Arial"/>
              <a:cs typeface="Times New Roman"/>
            </a:endParaRPr>
          </a:p>
          <a:p>
            <a:endParaRPr lang="en-US" sz="2400" dirty="0">
              <a:latin typeface="Arial"/>
              <a:ea typeface="+mn-lt"/>
              <a:cs typeface="+mn-lt"/>
            </a:endParaRPr>
          </a:p>
          <a:p>
            <a:pPr marL="342900" indent="-342900">
              <a:buFont typeface="Courier New"/>
              <a:buChar char="o"/>
            </a:pPr>
            <a:r>
              <a:rPr lang="en-US" sz="2400" dirty="0">
                <a:latin typeface="Arial"/>
                <a:ea typeface="+mn-lt"/>
                <a:cs typeface="+mn-lt"/>
              </a:rPr>
              <a:t>Create awareness about the interconnectedness of society and how important it is to work together</a:t>
            </a:r>
            <a:endParaRPr lang="en-US" dirty="0">
              <a:latin typeface="Arial"/>
              <a:ea typeface="+mn-lt"/>
              <a:cs typeface="+mn-lt"/>
            </a:endParaRPr>
          </a:p>
          <a:p>
            <a:endParaRPr lang="en-US" sz="2400" dirty="0">
              <a:latin typeface="Arial"/>
              <a:ea typeface="+mn-lt"/>
              <a:cs typeface="+mn-lt"/>
            </a:endParaRPr>
          </a:p>
          <a:p>
            <a:pPr marL="342900" indent="-342900">
              <a:buFont typeface="Courier New"/>
              <a:buChar char="o"/>
            </a:pPr>
            <a:r>
              <a:rPr lang="en-US" sz="2400" dirty="0">
                <a:latin typeface="Arial"/>
                <a:ea typeface="+mn-lt"/>
                <a:cs typeface="+mn-lt"/>
              </a:rPr>
              <a:t>Show the extensive web of human connections that help Smile Train accomplish its goals</a:t>
            </a:r>
            <a:endParaRPr lang="en-US" dirty="0">
              <a:latin typeface="Arial"/>
              <a:ea typeface="+mn-lt"/>
              <a:cs typeface="+mn-lt"/>
            </a:endParaRPr>
          </a:p>
          <a:p>
            <a:pPr marL="342900" indent="-342900">
              <a:spcBef>
                <a:spcPct val="20000"/>
              </a:spcBef>
              <a:buFont typeface="Courier New" panose="02070309020205020404" pitchFamily="49" charset="0"/>
              <a:buChar char="o"/>
            </a:pPr>
            <a:endParaRPr lang="en-US" sz="2400" b="1" dirty="0">
              <a:latin typeface="+mj-lt"/>
              <a:cs typeface="Calibri"/>
            </a:endParaRPr>
          </a:p>
          <a:p>
            <a:pPr>
              <a:spcBef>
                <a:spcPct val="20000"/>
              </a:spcBef>
              <a:buFont typeface="Arial"/>
            </a:pPr>
            <a:endParaRPr lang="en-US" sz="1600" dirty="0">
              <a:latin typeface="+mj-lt"/>
              <a:cs typeface="Arial"/>
            </a:endParaRPr>
          </a:p>
        </p:txBody>
      </p:sp>
      <p:sp>
        <p:nvSpPr>
          <p:cNvPr id="13" name="Slide Number Placeholder 3">
            <a:extLst>
              <a:ext uri="{FF2B5EF4-FFF2-40B4-BE49-F238E27FC236}">
                <a16:creationId xmlns:a16="http://schemas.microsoft.com/office/drawing/2014/main" xmlns="" id="{35EF8A3F-5604-465D-B3E5-572ED74B7426}"/>
              </a:ext>
            </a:extLst>
          </p:cNvPr>
          <p:cNvSpPr>
            <a:spLocks noGrp="1"/>
          </p:cNvSpPr>
          <p:nvPr>
            <p:ph type="sldNum" sz="quarter" idx="12"/>
          </p:nvPr>
        </p:nvSpPr>
        <p:spPr>
          <a:xfrm>
            <a:off x="3493525" y="6356350"/>
            <a:ext cx="2133600" cy="365125"/>
          </a:xfrm>
        </p:spPr>
        <p:txBody>
          <a:bodyPr vert="horz" lIns="91440" tIns="45720" rIns="91440" bIns="45720" rtlCol="0" anchor="ctr">
            <a:normAutofit/>
          </a:bodyPr>
          <a:lstStyle/>
          <a:p>
            <a:pPr>
              <a:spcAft>
                <a:spcPts val="600"/>
              </a:spcAft>
            </a:pPr>
            <a:fld id="{E31E3CB6-B9A2-B54A-AE1D-E214BD8CA0B2}" type="slidenum">
              <a:rPr lang="en-US" smtClean="0"/>
              <a:pPr>
                <a:spcAft>
                  <a:spcPts val="600"/>
                </a:spcAft>
              </a:pPr>
              <a:t>3</a:t>
            </a:fld>
            <a:endParaRPr lang="en-US"/>
          </a:p>
        </p:txBody>
      </p:sp>
      <p:pic>
        <p:nvPicPr>
          <p:cNvPr id="6" name="Picture 5" descr="A group of people sitting at a table&#10;&#10;Description automatically generated">
            <a:extLst>
              <a:ext uri="{FF2B5EF4-FFF2-40B4-BE49-F238E27FC236}">
                <a16:creationId xmlns:a16="http://schemas.microsoft.com/office/drawing/2014/main" xmlns="" id="{4FE7FF0A-F975-4D91-BA4F-B9B33EA9D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089" y="816072"/>
            <a:ext cx="3859431" cy="2612928"/>
          </a:xfrm>
          <a:prstGeom prst="rect">
            <a:avLst/>
          </a:prstGeom>
        </p:spPr>
      </p:pic>
      <p:pic>
        <p:nvPicPr>
          <p:cNvPr id="7" name="Picture 6" descr="A group of people around each other&#10;&#10;Description automatically generated">
            <a:extLst>
              <a:ext uri="{FF2B5EF4-FFF2-40B4-BE49-F238E27FC236}">
                <a16:creationId xmlns:a16="http://schemas.microsoft.com/office/drawing/2014/main" xmlns="" id="{79B964E9-996A-4F05-A8A3-8752FB9A7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5089" y="3346147"/>
            <a:ext cx="3859431" cy="2620955"/>
          </a:xfrm>
          <a:prstGeom prst="rect">
            <a:avLst/>
          </a:prstGeom>
        </p:spPr>
      </p:pic>
    </p:spTree>
    <p:extLst>
      <p:ext uri="{BB962C8B-B14F-4D97-AF65-F5344CB8AC3E}">
        <p14:creationId xmlns:p14="http://schemas.microsoft.com/office/powerpoint/2010/main" val="368520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C195A-3363-4095-A91B-CB7AB89DB821}"/>
              </a:ext>
            </a:extLst>
          </p:cNvPr>
          <p:cNvSpPr>
            <a:spLocks noGrp="1"/>
          </p:cNvSpPr>
          <p:nvPr>
            <p:ph type="title"/>
          </p:nvPr>
        </p:nvSpPr>
        <p:spPr>
          <a:xfrm>
            <a:off x="340567" y="273170"/>
            <a:ext cx="8229600" cy="303862"/>
          </a:xfrm>
        </p:spPr>
        <p:txBody>
          <a:bodyPr>
            <a:noAutofit/>
          </a:bodyPr>
          <a:lstStyle/>
          <a:p>
            <a:r>
              <a:rPr lang="en-US" sz="2400" dirty="0"/>
              <a:t>Lesson Information</a:t>
            </a:r>
          </a:p>
        </p:txBody>
      </p:sp>
      <p:sp>
        <p:nvSpPr>
          <p:cNvPr id="3" name="Content Placeholder 2">
            <a:extLst>
              <a:ext uri="{FF2B5EF4-FFF2-40B4-BE49-F238E27FC236}">
                <a16:creationId xmlns:a16="http://schemas.microsoft.com/office/drawing/2014/main" xmlns="" id="{3FBD5FD5-2ED5-4E22-9DCF-31E45C113981}"/>
              </a:ext>
            </a:extLst>
          </p:cNvPr>
          <p:cNvSpPr>
            <a:spLocks noGrp="1"/>
          </p:cNvSpPr>
          <p:nvPr>
            <p:ph idx="1"/>
          </p:nvPr>
        </p:nvSpPr>
        <p:spPr>
          <a:xfrm>
            <a:off x="4201259" y="2346173"/>
            <a:ext cx="4245430" cy="3111597"/>
          </a:xfrm>
        </p:spPr>
        <p:txBody>
          <a:bodyPr/>
          <a:lstStyle/>
          <a:p>
            <a:pPr marL="0" indent="0" algn="ctr"/>
            <a:r>
              <a:rPr lang="en-US" sz="2400" b="1" dirty="0"/>
              <a:t>Background</a:t>
            </a:r>
          </a:p>
          <a:p>
            <a:pPr marL="457200" indent="-457200" algn="ctr">
              <a:buFont typeface="Courier New" panose="02070309020205020404" pitchFamily="49" charset="0"/>
              <a:buChar char="o"/>
            </a:pPr>
            <a:endParaRPr lang="en-US" sz="2400" b="1" dirty="0"/>
          </a:p>
          <a:p>
            <a:pPr marL="0" indent="0" algn="ctr"/>
            <a:r>
              <a:rPr lang="en-US" sz="2400" b="1" dirty="0"/>
              <a:t>Making Connections</a:t>
            </a:r>
          </a:p>
          <a:p>
            <a:pPr marL="457200" indent="-457200" algn="ctr">
              <a:buFont typeface="Courier New" panose="02070309020205020404" pitchFamily="49" charset="0"/>
              <a:buChar char="o"/>
            </a:pPr>
            <a:endParaRPr lang="en-US" sz="2400" b="1" dirty="0"/>
          </a:p>
          <a:p>
            <a:pPr marL="0" indent="0" algn="ctr"/>
            <a:r>
              <a:rPr lang="en-US" sz="2400" b="1" dirty="0"/>
              <a:t>Activity</a:t>
            </a:r>
          </a:p>
          <a:p>
            <a:pPr>
              <a:buFont typeface="Courier New" panose="02070309020205020404" pitchFamily="49" charset="0"/>
              <a:buChar char="o"/>
            </a:pPr>
            <a:endParaRPr lang="en-US" dirty="0">
              <a:solidFill>
                <a:schemeClr val="bg1"/>
              </a:solidFill>
            </a:endParaRPr>
          </a:p>
        </p:txBody>
      </p:sp>
      <p:sp>
        <p:nvSpPr>
          <p:cNvPr id="4" name="Slide Number Placeholder 3">
            <a:extLst>
              <a:ext uri="{FF2B5EF4-FFF2-40B4-BE49-F238E27FC236}">
                <a16:creationId xmlns:a16="http://schemas.microsoft.com/office/drawing/2014/main" xmlns="" id="{BFE6EAD6-CA04-49D5-B4E4-31C35B4819F6}"/>
              </a:ext>
            </a:extLst>
          </p:cNvPr>
          <p:cNvSpPr>
            <a:spLocks noGrp="1"/>
          </p:cNvSpPr>
          <p:nvPr>
            <p:ph type="sldNum" sz="quarter" idx="12"/>
          </p:nvPr>
        </p:nvSpPr>
        <p:spPr/>
        <p:txBody>
          <a:bodyPr/>
          <a:lstStyle/>
          <a:p>
            <a:fld id="{E31E3CB6-B9A2-B54A-AE1D-E214BD8CA0B2}" type="slidenum">
              <a:rPr lang="en-US" smtClean="0"/>
              <a:pPr/>
              <a:t>4</a:t>
            </a:fld>
            <a:endParaRPr lang="en-US"/>
          </a:p>
        </p:txBody>
      </p:sp>
      <p:pic>
        <p:nvPicPr>
          <p:cNvPr id="11" name="Picture 10">
            <a:extLst>
              <a:ext uri="{FF2B5EF4-FFF2-40B4-BE49-F238E27FC236}">
                <a16:creationId xmlns:a16="http://schemas.microsoft.com/office/drawing/2014/main" xmlns="" id="{7DB0CBB4-7301-4564-91BB-5158F1CAB9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7311" y="871244"/>
            <a:ext cx="3651023" cy="5485106"/>
          </a:xfrm>
          <a:prstGeom prst="rect">
            <a:avLst/>
          </a:prstGeom>
        </p:spPr>
      </p:pic>
    </p:spTree>
    <p:extLst>
      <p:ext uri="{BB962C8B-B14F-4D97-AF65-F5344CB8AC3E}">
        <p14:creationId xmlns:p14="http://schemas.microsoft.com/office/powerpoint/2010/main" val="294691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C0D57-F0F3-465A-BED4-D311E4818AA3}"/>
              </a:ext>
            </a:extLst>
          </p:cNvPr>
          <p:cNvSpPr>
            <a:spLocks noGrp="1"/>
          </p:cNvSpPr>
          <p:nvPr>
            <p:ph type="ctrTitle"/>
          </p:nvPr>
        </p:nvSpPr>
        <p:spPr>
          <a:xfrm>
            <a:off x="2468549" y="4623272"/>
            <a:ext cx="7654152" cy="1025211"/>
          </a:xfrm>
        </p:spPr>
        <p:txBody>
          <a:bodyPr anchor="ctr">
            <a:normAutofit/>
          </a:bodyPr>
          <a:lstStyle/>
          <a:p>
            <a:r>
              <a:rPr lang="en-US" sz="4000"/>
              <a:t>Background</a:t>
            </a:r>
          </a:p>
        </p:txBody>
      </p:sp>
    </p:spTree>
    <p:extLst>
      <p:ext uri="{BB962C8B-B14F-4D97-AF65-F5344CB8AC3E}">
        <p14:creationId xmlns:p14="http://schemas.microsoft.com/office/powerpoint/2010/main" val="26833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CCBA85-BA04-4EB8-8F3F-E9BA796A0F24}"/>
              </a:ext>
            </a:extLst>
          </p:cNvPr>
          <p:cNvSpPr>
            <a:spLocks noGrp="1"/>
          </p:cNvSpPr>
          <p:nvPr>
            <p:ph type="title"/>
          </p:nvPr>
        </p:nvSpPr>
        <p:spPr>
          <a:xfrm>
            <a:off x="1512325" y="3367217"/>
            <a:ext cx="8229600" cy="303862"/>
          </a:xfrm>
        </p:spPr>
        <p:txBody>
          <a:bodyPr>
            <a:noAutofit/>
          </a:bodyPr>
          <a:lstStyle/>
          <a:p>
            <a:r>
              <a:rPr lang="en-US" sz="4400">
                <a:solidFill>
                  <a:schemeClr val="bg1"/>
                </a:solidFill>
                <a:latin typeface="Arial Black" panose="020B0A04020102020204" pitchFamily="34" charset="0"/>
              </a:rPr>
              <a:t>What is community?</a:t>
            </a:r>
          </a:p>
        </p:txBody>
      </p:sp>
      <p:sp>
        <p:nvSpPr>
          <p:cNvPr id="4" name="Slide Number Placeholder 3">
            <a:extLst>
              <a:ext uri="{FF2B5EF4-FFF2-40B4-BE49-F238E27FC236}">
                <a16:creationId xmlns:a16="http://schemas.microsoft.com/office/drawing/2014/main" xmlns="" id="{816914BA-3465-43C8-B647-0E9AD7C3FE50}"/>
              </a:ext>
            </a:extLst>
          </p:cNvPr>
          <p:cNvSpPr>
            <a:spLocks noGrp="1"/>
          </p:cNvSpPr>
          <p:nvPr>
            <p:ph type="sldNum" sz="quarter" idx="12"/>
          </p:nvPr>
        </p:nvSpPr>
        <p:spPr/>
        <p:txBody>
          <a:bodyPr/>
          <a:lstStyle/>
          <a:p>
            <a:fld id="{E31E3CB6-B9A2-B54A-AE1D-E214BD8CA0B2}" type="slidenum">
              <a:rPr lang="en-US" smtClean="0"/>
              <a:pPr/>
              <a:t>6</a:t>
            </a:fld>
            <a:endParaRPr lang="en-US"/>
          </a:p>
        </p:txBody>
      </p:sp>
      <p:sp>
        <p:nvSpPr>
          <p:cNvPr id="9" name="TextBox 8">
            <a:extLst>
              <a:ext uri="{FF2B5EF4-FFF2-40B4-BE49-F238E27FC236}">
                <a16:creationId xmlns:a16="http://schemas.microsoft.com/office/drawing/2014/main" xmlns="" id="{854839D1-9040-4A3C-ACCF-859D0CD9AC2F}"/>
              </a:ext>
            </a:extLst>
          </p:cNvPr>
          <p:cNvSpPr txBox="1"/>
          <p:nvPr/>
        </p:nvSpPr>
        <p:spPr>
          <a:xfrm>
            <a:off x="1915298" y="3885431"/>
            <a:ext cx="5770605" cy="646331"/>
          </a:xfrm>
          <a:prstGeom prst="rect">
            <a:avLst/>
          </a:prstGeom>
          <a:noFill/>
        </p:spPr>
        <p:txBody>
          <a:bodyPr wrap="square" rtlCol="0">
            <a:spAutoFit/>
          </a:bodyPr>
          <a:lstStyle/>
          <a:p>
            <a:r>
              <a:rPr lang="en-US" sz="3600" b="1">
                <a:solidFill>
                  <a:schemeClr val="bg1"/>
                </a:solidFill>
                <a:latin typeface="Arial Black" panose="020B0A04020102020204" pitchFamily="34" charset="0"/>
              </a:rPr>
              <a:t>Why is it important? </a:t>
            </a:r>
          </a:p>
        </p:txBody>
      </p:sp>
    </p:spTree>
    <p:extLst>
      <p:ext uri="{BB962C8B-B14F-4D97-AF65-F5344CB8AC3E}">
        <p14:creationId xmlns:p14="http://schemas.microsoft.com/office/powerpoint/2010/main" val="319264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xmlns="" id="{82C65932-74FF-434D-9CBE-531980D9C268}"/>
              </a:ext>
            </a:extLst>
          </p:cNvPr>
          <p:cNvSpPr/>
          <p:nvPr/>
        </p:nvSpPr>
        <p:spPr>
          <a:xfrm>
            <a:off x="3221603" y="136525"/>
            <a:ext cx="2752047" cy="2608977"/>
          </a:xfrm>
          <a:prstGeom prst="ellipse">
            <a:avLst/>
          </a:prstGeom>
          <a:blipFill dpi="0" rotWithShape="1">
            <a:blip r:embed="rId3" cstate="screen">
              <a:extLst>
                <a:ext uri="{28A0092B-C50C-407E-A947-70E740481C1C}">
                  <a14:useLocalDpi xmlns:a14="http://schemas.microsoft.com/office/drawing/2010/main"/>
                </a:ext>
              </a:extLst>
            </a:blip>
            <a:srcRect/>
            <a:stretch>
              <a:fillRect l="-7000" r="-7000"/>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F311AD49-559D-42B7-AA19-8A1E43035FFF}"/>
              </a:ext>
            </a:extLst>
          </p:cNvPr>
          <p:cNvSpPr/>
          <p:nvPr/>
        </p:nvSpPr>
        <p:spPr>
          <a:xfrm>
            <a:off x="363801" y="3758935"/>
            <a:ext cx="2752047" cy="2468314"/>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A387FCB-091D-4B69-A67C-3782D02D7D35}"/>
              </a:ext>
            </a:extLst>
          </p:cNvPr>
          <p:cNvSpPr/>
          <p:nvPr/>
        </p:nvSpPr>
        <p:spPr>
          <a:xfrm>
            <a:off x="5973650" y="230901"/>
            <a:ext cx="2752046" cy="2514601"/>
          </a:xfrm>
          <a:prstGeom prst="ellipse">
            <a:avLst/>
          </a:prstGeom>
          <a:blipFill dpi="0" rotWithShape="1">
            <a:blip r:embed="rId5" cstate="screen">
              <a:extLst>
                <a:ext uri="{28A0092B-C50C-407E-A947-70E740481C1C}">
                  <a14:useLocalDpi xmlns:a14="http://schemas.microsoft.com/office/drawing/2010/main"/>
                </a:ext>
              </a:extLst>
            </a:blip>
            <a:srcRect/>
            <a:stretch>
              <a:fillRect l="-4000" t="-2000" r="-4000" b="-2000"/>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8816F42D-49EB-40AF-BFCE-1BD733330BE2}"/>
              </a:ext>
            </a:extLst>
          </p:cNvPr>
          <p:cNvSpPr/>
          <p:nvPr/>
        </p:nvSpPr>
        <p:spPr>
          <a:xfrm>
            <a:off x="469557" y="365957"/>
            <a:ext cx="2752047" cy="2514601"/>
          </a:xfrm>
          <a:prstGeom prst="ellipse">
            <a:avLst/>
          </a:prstGeom>
          <a:blipFill>
            <a:blip r:embed="rId6" cstate="screen">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F692D19-A409-4412-A7A7-9C069A97887D}"/>
              </a:ext>
            </a:extLst>
          </p:cNvPr>
          <p:cNvSpPr>
            <a:spLocks noGrp="1"/>
          </p:cNvSpPr>
          <p:nvPr>
            <p:ph type="title"/>
          </p:nvPr>
        </p:nvSpPr>
        <p:spPr>
          <a:xfrm>
            <a:off x="849685" y="3126919"/>
            <a:ext cx="8229600" cy="303862"/>
          </a:xfrm>
        </p:spPr>
        <p:txBody>
          <a:bodyPr>
            <a:noAutofit/>
          </a:bodyPr>
          <a:lstStyle/>
          <a:p>
            <a:r>
              <a:rPr lang="en-US" sz="4400">
                <a:solidFill>
                  <a:schemeClr val="accent1">
                    <a:lumMod val="75000"/>
                  </a:schemeClr>
                </a:solidFill>
              </a:rPr>
              <a:t>How are we connected?</a:t>
            </a:r>
          </a:p>
        </p:txBody>
      </p:sp>
      <p:sp>
        <p:nvSpPr>
          <p:cNvPr id="4" name="Slide Number Placeholder 3">
            <a:extLst>
              <a:ext uri="{FF2B5EF4-FFF2-40B4-BE49-F238E27FC236}">
                <a16:creationId xmlns:a16="http://schemas.microsoft.com/office/drawing/2014/main" xmlns="" id="{4A5CA43E-8A65-4059-84CC-EB7F392A0822}"/>
              </a:ext>
            </a:extLst>
          </p:cNvPr>
          <p:cNvSpPr>
            <a:spLocks noGrp="1"/>
          </p:cNvSpPr>
          <p:nvPr>
            <p:ph type="sldNum" sz="quarter" idx="12"/>
          </p:nvPr>
        </p:nvSpPr>
        <p:spPr/>
        <p:txBody>
          <a:bodyPr/>
          <a:lstStyle/>
          <a:p>
            <a:fld id="{E31E3CB6-B9A2-B54A-AE1D-E214BD8CA0B2}" type="slidenum">
              <a:rPr lang="en-US" smtClean="0"/>
              <a:pPr/>
              <a:t>7</a:t>
            </a:fld>
            <a:endParaRPr lang="en-US"/>
          </a:p>
        </p:txBody>
      </p:sp>
      <p:sp>
        <p:nvSpPr>
          <p:cNvPr id="3" name="TextBox 2">
            <a:extLst>
              <a:ext uri="{FF2B5EF4-FFF2-40B4-BE49-F238E27FC236}">
                <a16:creationId xmlns:a16="http://schemas.microsoft.com/office/drawing/2014/main" xmlns="" id="{6F56B2EB-4D19-4FE4-B20F-77AC7105531E}"/>
              </a:ext>
            </a:extLst>
          </p:cNvPr>
          <p:cNvSpPr txBox="1"/>
          <p:nvPr/>
        </p:nvSpPr>
        <p:spPr>
          <a:xfrm>
            <a:off x="849685" y="1726417"/>
            <a:ext cx="1146468" cy="369332"/>
          </a:xfrm>
          <a:prstGeom prst="rect">
            <a:avLst/>
          </a:prstGeom>
          <a:noFill/>
        </p:spPr>
        <p:txBody>
          <a:bodyPr wrap="none" rtlCol="0">
            <a:spAutoFit/>
          </a:bodyPr>
          <a:lstStyle/>
          <a:p>
            <a:r>
              <a:rPr lang="en-US" b="1">
                <a:solidFill>
                  <a:schemeClr val="bg1">
                    <a:lumMod val="95000"/>
                  </a:schemeClr>
                </a:solidFill>
                <a:latin typeface="+mj-lt"/>
              </a:rPr>
              <a:t>Location</a:t>
            </a:r>
          </a:p>
        </p:txBody>
      </p:sp>
      <p:sp>
        <p:nvSpPr>
          <p:cNvPr id="5" name="TextBox 4">
            <a:extLst>
              <a:ext uri="{FF2B5EF4-FFF2-40B4-BE49-F238E27FC236}">
                <a16:creationId xmlns:a16="http://schemas.microsoft.com/office/drawing/2014/main" xmlns="" id="{AF120B30-4222-4008-AC51-B53FEDEA2CDC}"/>
              </a:ext>
            </a:extLst>
          </p:cNvPr>
          <p:cNvSpPr txBox="1"/>
          <p:nvPr/>
        </p:nvSpPr>
        <p:spPr>
          <a:xfrm>
            <a:off x="6665853" y="1843900"/>
            <a:ext cx="915635" cy="369332"/>
          </a:xfrm>
          <a:prstGeom prst="rect">
            <a:avLst/>
          </a:prstGeom>
          <a:noFill/>
        </p:spPr>
        <p:txBody>
          <a:bodyPr wrap="none" rtlCol="0">
            <a:spAutoFit/>
          </a:bodyPr>
          <a:lstStyle/>
          <a:p>
            <a:r>
              <a:rPr lang="en-US" b="1">
                <a:solidFill>
                  <a:schemeClr val="bg1"/>
                </a:solidFill>
                <a:latin typeface="+mj-lt"/>
              </a:rPr>
              <a:t>Family</a:t>
            </a:r>
          </a:p>
        </p:txBody>
      </p:sp>
      <p:sp>
        <p:nvSpPr>
          <p:cNvPr id="6" name="TextBox 5">
            <a:extLst>
              <a:ext uri="{FF2B5EF4-FFF2-40B4-BE49-F238E27FC236}">
                <a16:creationId xmlns:a16="http://schemas.microsoft.com/office/drawing/2014/main" xmlns="" id="{38767096-12B5-4153-B44C-0B4284E0983F}"/>
              </a:ext>
            </a:extLst>
          </p:cNvPr>
          <p:cNvSpPr txBox="1"/>
          <p:nvPr/>
        </p:nvSpPr>
        <p:spPr>
          <a:xfrm>
            <a:off x="3866178" y="1951037"/>
            <a:ext cx="1056700" cy="369332"/>
          </a:xfrm>
          <a:prstGeom prst="rect">
            <a:avLst/>
          </a:prstGeom>
          <a:noFill/>
        </p:spPr>
        <p:txBody>
          <a:bodyPr wrap="none" rtlCol="0">
            <a:spAutoFit/>
          </a:bodyPr>
          <a:lstStyle/>
          <a:p>
            <a:r>
              <a:rPr lang="en-US" b="1">
                <a:solidFill>
                  <a:schemeClr val="bg1"/>
                </a:solidFill>
                <a:latin typeface="+mj-lt"/>
              </a:rPr>
              <a:t>Socially</a:t>
            </a:r>
          </a:p>
        </p:txBody>
      </p:sp>
      <p:sp>
        <p:nvSpPr>
          <p:cNvPr id="8" name="TextBox 7">
            <a:extLst>
              <a:ext uri="{FF2B5EF4-FFF2-40B4-BE49-F238E27FC236}">
                <a16:creationId xmlns:a16="http://schemas.microsoft.com/office/drawing/2014/main" xmlns="" id="{FA836239-247C-4114-93B0-A05A52B503D1}"/>
              </a:ext>
            </a:extLst>
          </p:cNvPr>
          <p:cNvSpPr txBox="1"/>
          <p:nvPr/>
        </p:nvSpPr>
        <p:spPr>
          <a:xfrm>
            <a:off x="584015" y="5351393"/>
            <a:ext cx="1146468" cy="369332"/>
          </a:xfrm>
          <a:prstGeom prst="rect">
            <a:avLst/>
          </a:prstGeom>
          <a:noFill/>
        </p:spPr>
        <p:txBody>
          <a:bodyPr wrap="none" rtlCol="0">
            <a:spAutoFit/>
          </a:bodyPr>
          <a:lstStyle/>
          <a:p>
            <a:r>
              <a:rPr lang="en-US" b="1">
                <a:solidFill>
                  <a:schemeClr val="bg1"/>
                </a:solidFill>
                <a:latin typeface="+mj-lt"/>
              </a:rPr>
              <a:t>Interests</a:t>
            </a:r>
          </a:p>
        </p:txBody>
      </p:sp>
      <p:sp>
        <p:nvSpPr>
          <p:cNvPr id="16" name="Oval 15">
            <a:extLst>
              <a:ext uri="{FF2B5EF4-FFF2-40B4-BE49-F238E27FC236}">
                <a16:creationId xmlns:a16="http://schemas.microsoft.com/office/drawing/2014/main" xmlns="" id="{F555A421-6067-4584-82B7-D239E351D363}"/>
              </a:ext>
            </a:extLst>
          </p:cNvPr>
          <p:cNvSpPr/>
          <p:nvPr/>
        </p:nvSpPr>
        <p:spPr>
          <a:xfrm>
            <a:off x="5872989" y="3713205"/>
            <a:ext cx="2801454" cy="2514044"/>
          </a:xfrm>
          <a:prstGeom prst="ellipse">
            <a:avLst/>
          </a:prstGeom>
          <a:blipFill dpi="0" rotWithShape="1">
            <a:blip r:embed="rId7" cstate="screen">
              <a:extLst>
                <a:ext uri="{28A0092B-C50C-407E-A947-70E740481C1C}">
                  <a14:useLocalDpi xmlns:a14="http://schemas.microsoft.com/office/drawing/2010/main"/>
                </a:ext>
              </a:extLst>
            </a:blip>
            <a:srcRect/>
            <a:stretch>
              <a:fillRect r="-3000"/>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b="1">
              <a:solidFill>
                <a:schemeClr val="bg1"/>
              </a:solidFill>
            </a:endParaRPr>
          </a:p>
        </p:txBody>
      </p:sp>
      <p:sp>
        <p:nvSpPr>
          <p:cNvPr id="12" name="Rectangle 11">
            <a:extLst>
              <a:ext uri="{FF2B5EF4-FFF2-40B4-BE49-F238E27FC236}">
                <a16:creationId xmlns:a16="http://schemas.microsoft.com/office/drawing/2014/main" xmlns="" id="{F3D59A4F-5733-45F5-BA65-8DE912DFC314}"/>
              </a:ext>
            </a:extLst>
          </p:cNvPr>
          <p:cNvSpPr/>
          <p:nvPr/>
        </p:nvSpPr>
        <p:spPr>
          <a:xfrm>
            <a:off x="6358078" y="5028781"/>
            <a:ext cx="1300356" cy="369332"/>
          </a:xfrm>
          <a:prstGeom prst="rect">
            <a:avLst/>
          </a:prstGeom>
        </p:spPr>
        <p:txBody>
          <a:bodyPr wrap="none">
            <a:spAutoFit/>
          </a:bodyPr>
          <a:lstStyle/>
          <a:p>
            <a:r>
              <a:rPr lang="en-US" b="1">
                <a:solidFill>
                  <a:schemeClr val="bg1"/>
                </a:solidFill>
                <a:latin typeface="+mj-lt"/>
              </a:rPr>
              <a:t>Education</a:t>
            </a:r>
          </a:p>
        </p:txBody>
      </p:sp>
      <p:sp>
        <p:nvSpPr>
          <p:cNvPr id="19" name="Oval 18">
            <a:extLst>
              <a:ext uri="{FF2B5EF4-FFF2-40B4-BE49-F238E27FC236}">
                <a16:creationId xmlns:a16="http://schemas.microsoft.com/office/drawing/2014/main" xmlns="" id="{FFC088A1-B39E-4131-B700-37B31EE51C65}"/>
              </a:ext>
            </a:extLst>
          </p:cNvPr>
          <p:cNvSpPr/>
          <p:nvPr/>
        </p:nvSpPr>
        <p:spPr>
          <a:xfrm>
            <a:off x="3131341" y="3815097"/>
            <a:ext cx="2726155" cy="2468314"/>
          </a:xfrm>
          <a:prstGeom prst="ellipse">
            <a:avLst/>
          </a:prstGeom>
          <a:blipFill dpi="0" rotWithShape="1">
            <a:blip r:embed="rId8" cstate="screen">
              <a:extLst>
                <a:ext uri="{28A0092B-C50C-407E-A947-70E740481C1C}">
                  <a14:useLocalDpi xmlns:a14="http://schemas.microsoft.com/office/drawing/2010/main"/>
                </a:ext>
              </a:extLst>
            </a:blip>
            <a:srcRect/>
            <a:stretch>
              <a:fillRect l="-14000" r="-10000"/>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52C8AB13-74C1-4220-AB8A-648BA525F8CD}"/>
              </a:ext>
            </a:extLst>
          </p:cNvPr>
          <p:cNvSpPr/>
          <p:nvPr/>
        </p:nvSpPr>
        <p:spPr>
          <a:xfrm>
            <a:off x="3748648" y="4810932"/>
            <a:ext cx="1762021" cy="369332"/>
          </a:xfrm>
          <a:prstGeom prst="rect">
            <a:avLst/>
          </a:prstGeom>
        </p:spPr>
        <p:txBody>
          <a:bodyPr wrap="none">
            <a:spAutoFit/>
          </a:bodyPr>
          <a:lstStyle/>
          <a:p>
            <a:r>
              <a:rPr lang="en-US" b="1">
                <a:solidFill>
                  <a:schemeClr val="bg1"/>
                </a:solidFill>
                <a:latin typeface="+mj-lt"/>
              </a:rPr>
              <a:t>Professionally</a:t>
            </a:r>
          </a:p>
        </p:txBody>
      </p:sp>
    </p:spTree>
    <p:extLst>
      <p:ext uri="{BB962C8B-B14F-4D97-AF65-F5344CB8AC3E}">
        <p14:creationId xmlns:p14="http://schemas.microsoft.com/office/powerpoint/2010/main" val="168890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 name="Diagram 23">
            <a:extLst>
              <a:ext uri="{FF2B5EF4-FFF2-40B4-BE49-F238E27FC236}">
                <a16:creationId xmlns:a16="http://schemas.microsoft.com/office/drawing/2014/main" xmlns="" id="{B53DBE67-4997-44A7-AAF9-4B6BA1819206}"/>
              </a:ext>
            </a:extLst>
          </p:cNvPr>
          <p:cNvGraphicFramePr/>
          <p:nvPr>
            <p:extLst>
              <p:ext uri="{D42A27DB-BD31-4B8C-83A1-F6EECF244321}">
                <p14:modId xmlns:p14="http://schemas.microsoft.com/office/powerpoint/2010/main" val="1176290736"/>
              </p:ext>
            </p:extLst>
          </p:nvPr>
        </p:nvGraphicFramePr>
        <p:xfrm>
          <a:off x="373223" y="1314042"/>
          <a:ext cx="8514185" cy="4676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xmlns="" id="{916DF136-909F-4D27-898D-5B26BF7BFCE7}"/>
              </a:ext>
            </a:extLst>
          </p:cNvPr>
          <p:cNvSpPr>
            <a:spLocks noGrp="1"/>
          </p:cNvSpPr>
          <p:nvPr>
            <p:ph type="title"/>
          </p:nvPr>
        </p:nvSpPr>
        <p:spPr>
          <a:xfrm>
            <a:off x="966915" y="693910"/>
            <a:ext cx="8229600" cy="303862"/>
          </a:xfrm>
        </p:spPr>
        <p:txBody>
          <a:bodyPr>
            <a:noAutofit/>
          </a:bodyPr>
          <a:lstStyle/>
          <a:p>
            <a:r>
              <a:rPr lang="en-US" sz="3600" dirty="0"/>
              <a:t>The Smile Train Community</a:t>
            </a:r>
          </a:p>
        </p:txBody>
      </p:sp>
      <p:sp>
        <p:nvSpPr>
          <p:cNvPr id="4" name="Slide Number Placeholder 3">
            <a:extLst>
              <a:ext uri="{FF2B5EF4-FFF2-40B4-BE49-F238E27FC236}">
                <a16:creationId xmlns:a16="http://schemas.microsoft.com/office/drawing/2014/main" xmlns="" id="{A1101188-7FC8-4579-A0E3-D10340D8D276}"/>
              </a:ext>
            </a:extLst>
          </p:cNvPr>
          <p:cNvSpPr>
            <a:spLocks noGrp="1"/>
          </p:cNvSpPr>
          <p:nvPr>
            <p:ph type="sldNum" sz="quarter" idx="12"/>
          </p:nvPr>
        </p:nvSpPr>
        <p:spPr>
          <a:xfrm>
            <a:off x="3388982" y="6306523"/>
            <a:ext cx="2133600" cy="365125"/>
          </a:xfrm>
        </p:spPr>
        <p:txBody>
          <a:bodyPr/>
          <a:lstStyle/>
          <a:p>
            <a:fld id="{E31E3CB6-B9A2-B54A-AE1D-E214BD8CA0B2}" type="slidenum">
              <a:rPr lang="en-US" smtClean="0"/>
              <a:pPr/>
              <a:t>8</a:t>
            </a:fld>
            <a:endParaRPr lang="en-US"/>
          </a:p>
        </p:txBody>
      </p:sp>
    </p:spTree>
    <p:extLst>
      <p:ext uri="{BB962C8B-B14F-4D97-AF65-F5344CB8AC3E}">
        <p14:creationId xmlns:p14="http://schemas.microsoft.com/office/powerpoint/2010/main" val="1879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AC07D-F8F6-4F0B-837F-998093071B21}"/>
              </a:ext>
            </a:extLst>
          </p:cNvPr>
          <p:cNvSpPr>
            <a:spLocks noGrp="1"/>
          </p:cNvSpPr>
          <p:nvPr>
            <p:ph type="ctrTitle"/>
          </p:nvPr>
        </p:nvSpPr>
        <p:spPr>
          <a:xfrm>
            <a:off x="1921916" y="3984984"/>
            <a:ext cx="7654152" cy="1025211"/>
          </a:xfrm>
        </p:spPr>
        <p:txBody>
          <a:bodyPr anchor="ctr">
            <a:normAutofit/>
          </a:bodyPr>
          <a:lstStyle/>
          <a:p>
            <a:r>
              <a:rPr lang="en-US" sz="4000"/>
              <a:t>Making Connections</a:t>
            </a:r>
          </a:p>
        </p:txBody>
      </p:sp>
    </p:spTree>
    <p:extLst>
      <p:ext uri="{BB962C8B-B14F-4D97-AF65-F5344CB8AC3E}">
        <p14:creationId xmlns:p14="http://schemas.microsoft.com/office/powerpoint/2010/main" val="694118180"/>
      </p:ext>
    </p:extLst>
  </p:cSld>
  <p:clrMapOvr>
    <a:masterClrMapping/>
  </p:clrMapOvr>
</p:sld>
</file>

<file path=ppt/theme/theme1.xml><?xml version="1.0" encoding="utf-8"?>
<a:theme xmlns:a="http://schemas.openxmlformats.org/drawingml/2006/main" name="040314_SmileTrain_PPT">
  <a:themeElements>
    <a:clrScheme name="Smile Train">
      <a:dk1>
        <a:srgbClr val="000000"/>
      </a:dk1>
      <a:lt1>
        <a:sysClr val="window" lastClr="FFFFFF"/>
      </a:lt1>
      <a:dk2>
        <a:srgbClr val="626165"/>
      </a:dk2>
      <a:lt2>
        <a:srgbClr val="BFBCBA"/>
      </a:lt2>
      <a:accent1>
        <a:srgbClr val="4B79BC"/>
      </a:accent1>
      <a:accent2>
        <a:srgbClr val="6DAADC"/>
      </a:accent2>
      <a:accent3>
        <a:srgbClr val="EE3124"/>
      </a:accent3>
      <a:accent4>
        <a:srgbClr val="F37654"/>
      </a:accent4>
      <a:accent5>
        <a:srgbClr val="AD24A9"/>
      </a:accent5>
      <a:accent6>
        <a:srgbClr val="F03CAC"/>
      </a:accent6>
      <a:hlink>
        <a:srgbClr val="04247B"/>
      </a:hlink>
      <a:folHlink>
        <a:srgbClr val="8D8C8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BD452E7901CB43A904748D0B4819ED" ma:contentTypeVersion="13" ma:contentTypeDescription="Create a new document." ma:contentTypeScope="" ma:versionID="fd21d78512101933714dc17d8e2f68e5">
  <xsd:schema xmlns:xsd="http://www.w3.org/2001/XMLSchema" xmlns:xs="http://www.w3.org/2001/XMLSchema" xmlns:p="http://schemas.microsoft.com/office/2006/metadata/properties" xmlns:ns1="http://schemas.microsoft.com/sharepoint/v3" xmlns:ns2="d1257467-fdfb-4f02-b413-7eccbfb680f0" xmlns:ns3="42ee4032-ca9d-45cb-b42c-6d315f6573e8" targetNamespace="http://schemas.microsoft.com/office/2006/metadata/properties" ma:root="true" ma:fieldsID="cf472ae8e1791dccedf494ba014cb204" ns1:_="" ns2:_="" ns3:_="">
    <xsd:import namespace="http://schemas.microsoft.com/sharepoint/v3"/>
    <xsd:import namespace="d1257467-fdfb-4f02-b413-7eccbfb680f0"/>
    <xsd:import namespace="42ee4032-ca9d-45cb-b42c-6d315f6573e8"/>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257467-fdfb-4f02-b413-7eccbfb680f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ee4032-ca9d-45cb-b42c-6d315f6573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9B4073-CC2C-4633-A689-0DB9090CF978}">
  <ds:schemaRefs>
    <ds:schemaRef ds:uri="http://schemas.microsoft.com/sharepoint/v3/contenttype/forms"/>
  </ds:schemaRefs>
</ds:datastoreItem>
</file>

<file path=customXml/itemProps2.xml><?xml version="1.0" encoding="utf-8"?>
<ds:datastoreItem xmlns:ds="http://schemas.openxmlformats.org/officeDocument/2006/customXml" ds:itemID="{357F6AAD-1C94-41AA-9941-639CDD1AB1E0}">
  <ds:schemaRefs>
    <ds:schemaRef ds:uri="d1257467-fdfb-4f02-b413-7eccbfb680f0"/>
    <ds:schemaRef ds:uri="http://schemas.microsoft.com/office/2006/metadata/properties"/>
    <ds:schemaRef ds:uri="42ee4032-ca9d-45cb-b42c-6d315f6573e8"/>
    <ds:schemaRef ds:uri="http://purl.org/dc/terms/"/>
    <ds:schemaRef ds:uri="http://schemas.microsoft.com/sharepoint/v3"/>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3.xml><?xml version="1.0" encoding="utf-8"?>
<ds:datastoreItem xmlns:ds="http://schemas.openxmlformats.org/officeDocument/2006/customXml" ds:itemID="{49FA17A8-286A-4890-8A41-3E25BECB1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257467-fdfb-4f02-b413-7eccbfb680f0"/>
    <ds:schemaRef ds:uri="42ee4032-ca9d-45cb-b42c-6d315f657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TotalTime>
  <Words>1211</Words>
  <Application>Microsoft Macintosh PowerPoint</Application>
  <PresentationFormat>On-screen Show (4:3)</PresentationFormat>
  <Paragraphs>125</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040314_SmileTrain_PPT</vt:lpstr>
      <vt:lpstr>PowerPoint Presentation</vt:lpstr>
      <vt:lpstr>Disclaimer</vt:lpstr>
      <vt:lpstr>Lesson Objectives</vt:lpstr>
      <vt:lpstr>Lesson Information</vt:lpstr>
      <vt:lpstr>Background</vt:lpstr>
      <vt:lpstr>What is community?</vt:lpstr>
      <vt:lpstr>How are we connected?</vt:lpstr>
      <vt:lpstr>The Smile Train Community</vt:lpstr>
      <vt:lpstr>Making Connections</vt:lpstr>
      <vt:lpstr>Smile Train India Background</vt:lpstr>
      <vt:lpstr>Mamta Video</vt:lpstr>
      <vt:lpstr>Shireen’s Story</vt:lpstr>
      <vt:lpstr>Questions for Connection</vt:lpstr>
      <vt:lpstr>Connection Activity</vt:lpstr>
      <vt:lpstr>Paper Chain Necklace</vt:lpstr>
      <vt:lpstr>PowerPoint Presentation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 Session #2 Smile Train India: Community &amp; Connections</dc:title>
  <dc:creator>Matthew Goldberg</dc:creator>
  <cp:lastModifiedBy>Camryn</cp:lastModifiedBy>
  <cp:revision>20</cp:revision>
  <dcterms:created xsi:type="dcterms:W3CDTF">2020-03-24T20:46:10Z</dcterms:created>
  <dcterms:modified xsi:type="dcterms:W3CDTF">2020-04-20T19:55:58Z</dcterms:modified>
</cp:coreProperties>
</file>